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87" r:id="rId4"/>
    <p:sldId id="288" r:id="rId5"/>
    <p:sldId id="258" r:id="rId6"/>
    <p:sldId id="259" r:id="rId7"/>
    <p:sldId id="261" r:id="rId8"/>
    <p:sldId id="262" r:id="rId9"/>
    <p:sldId id="265" r:id="rId10"/>
    <p:sldId id="264" r:id="rId11"/>
    <p:sldId id="266" r:id="rId12"/>
    <p:sldId id="267" r:id="rId13"/>
    <p:sldId id="268" r:id="rId14"/>
    <p:sldId id="269" r:id="rId15"/>
    <p:sldId id="289" r:id="rId16"/>
    <p:sldId id="292" r:id="rId17"/>
    <p:sldId id="293" r:id="rId18"/>
    <p:sldId id="270" r:id="rId19"/>
    <p:sldId id="291" r:id="rId20"/>
    <p:sldId id="271" r:id="rId21"/>
    <p:sldId id="272" r:id="rId22"/>
    <p:sldId id="290" r:id="rId23"/>
    <p:sldId id="273" r:id="rId24"/>
    <p:sldId id="274" r:id="rId25"/>
    <p:sldId id="276" r:id="rId26"/>
    <p:sldId id="279" r:id="rId27"/>
    <p:sldId id="296" r:id="rId28"/>
    <p:sldId id="280" r:id="rId29"/>
    <p:sldId id="275" r:id="rId30"/>
    <p:sldId id="277" r:id="rId31"/>
    <p:sldId id="282" r:id="rId32"/>
    <p:sldId id="294" r:id="rId33"/>
    <p:sldId id="295" r:id="rId34"/>
    <p:sldId id="283" r:id="rId35"/>
    <p:sldId id="284" r:id="rId36"/>
    <p:sldId id="28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8A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388B3D7-AC9A-48A0-90F8-09CCD0EB2859}" type="datetimeFigureOut">
              <a:rPr lang="en-US" smtClean="0"/>
              <a:pPr/>
              <a:t>1/8/2019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88B3D7-AC9A-48A0-90F8-09CCD0EB2859}" type="datetimeFigureOut">
              <a:rPr lang="en-US" smtClean="0"/>
              <a:pPr/>
              <a:t>1/8/2019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88B3D7-AC9A-48A0-90F8-09CCD0EB2859}" type="datetimeFigureOut">
              <a:rPr lang="en-US" smtClean="0"/>
              <a:pPr/>
              <a:t>1/8/2019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096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D624AC6-C14D-4B53-8B73-104D6B81A690}"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88B3D7-AC9A-48A0-90F8-09CCD0EB2859}" type="datetimeFigureOut">
              <a:rPr lang="en-US" smtClean="0"/>
              <a:pPr/>
              <a:t>1/8/2019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88B3D7-AC9A-48A0-90F8-09CCD0EB2859}" type="datetimeFigureOut">
              <a:rPr lang="en-US" smtClean="0"/>
              <a:pPr/>
              <a:t>1/8/2019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388B3D7-AC9A-48A0-90F8-09CCD0EB2859}" type="datetimeFigureOut">
              <a:rPr lang="en-US" smtClean="0"/>
              <a:pPr/>
              <a:t>1/8/2019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388B3D7-AC9A-48A0-90F8-09CCD0EB2859}" type="datetimeFigureOut">
              <a:rPr lang="en-US" smtClean="0"/>
              <a:pPr/>
              <a:t>1/8/2019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388B3D7-AC9A-48A0-90F8-09CCD0EB2859}" type="datetimeFigureOut">
              <a:rPr lang="en-US" smtClean="0"/>
              <a:pPr/>
              <a:t>1/8/2019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8B3D7-AC9A-48A0-90F8-09CCD0EB2859}" type="datetimeFigureOut">
              <a:rPr lang="en-US" smtClean="0"/>
              <a:pPr/>
              <a:t>1/8/2019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8B3D7-AC9A-48A0-90F8-09CCD0EB2859}" type="datetimeFigureOut">
              <a:rPr lang="en-US" smtClean="0"/>
              <a:pPr/>
              <a:t>1/8/2019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8B3D7-AC9A-48A0-90F8-09CCD0EB2859}" type="datetimeFigureOut">
              <a:rPr lang="en-US" smtClean="0"/>
              <a:pPr/>
              <a:t>1/8/2019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0D034-A07C-494F-9B51-5CCDD0BBF84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8B3D7-AC9A-48A0-90F8-09CCD0EB2859}" type="datetimeFigureOut">
              <a:rPr lang="en-US" smtClean="0"/>
              <a:pPr/>
              <a:t>1/8/2019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0D034-A07C-494F-9B51-5CCDD0BBF84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11.gif"/><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i258.photobucket.com/albums/hh273/thanh_lam2007/aztec.jpg"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vi.wikipedia.org/wiki/Barack_Obama" TargetMode="External"/><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0"/>
            <a:ext cx="8929718" cy="1470025"/>
          </a:xfrm>
        </p:spPr>
        <p:txBody>
          <a:bodyPr>
            <a:normAutofit/>
          </a:bodyPr>
          <a:lstStyle/>
          <a:p>
            <a:r>
              <a:rPr lang="en-GB" sz="4000" dirty="0" smtClean="0">
                <a:solidFill>
                  <a:srgbClr val="FF0000"/>
                </a:solidFill>
                <a:latin typeface="Times" pitchFamily="18" charset="0"/>
              </a:rPr>
              <a:t>TRƯỜNG THCS HUỲNH VĂN NGHỆ</a:t>
            </a:r>
            <a:endParaRPr lang="en-GB" sz="4000" dirty="0">
              <a:solidFill>
                <a:srgbClr val="FF0000"/>
              </a:solidFill>
              <a:latin typeface="Times" pitchFamily="18" charset="0"/>
            </a:endParaRPr>
          </a:p>
        </p:txBody>
      </p:sp>
      <p:sp>
        <p:nvSpPr>
          <p:cNvPr id="3" name="Subtitle 2"/>
          <p:cNvSpPr>
            <a:spLocks noGrp="1"/>
          </p:cNvSpPr>
          <p:nvPr>
            <p:ph type="subTitle" idx="1"/>
          </p:nvPr>
        </p:nvSpPr>
        <p:spPr>
          <a:xfrm>
            <a:off x="1285852" y="1643050"/>
            <a:ext cx="6400800" cy="1752600"/>
          </a:xfrm>
        </p:spPr>
        <p:txBody>
          <a:bodyPr/>
          <a:lstStyle/>
          <a:p>
            <a:r>
              <a:rPr lang="en-GB" sz="4000" b="1" dirty="0" smtClean="0">
                <a:solidFill>
                  <a:srgbClr val="3318A8"/>
                </a:solidFill>
                <a:latin typeface="Times" pitchFamily="18" charset="0"/>
              </a:rPr>
              <a:t>ĐỊA LÍ 7</a:t>
            </a:r>
          </a:p>
          <a:p>
            <a:r>
              <a:rPr lang="en-GB" b="1" i="1" dirty="0" smtClean="0">
                <a:solidFill>
                  <a:srgbClr val="3318A8"/>
                </a:solidFill>
                <a:latin typeface="Times" pitchFamily="18" charset="0"/>
              </a:rPr>
              <a:t>GV: </a:t>
            </a:r>
            <a:r>
              <a:rPr lang="en-GB" b="1" i="1" dirty="0" smtClean="0">
                <a:solidFill>
                  <a:srgbClr val="3318A8"/>
                </a:solidFill>
                <a:latin typeface="Times" pitchFamily="18" charset="0"/>
              </a:rPr>
              <a:t>Vũ Thị Kim Oanh</a:t>
            </a:r>
            <a:endParaRPr lang="en-GB" b="1" i="1" dirty="0">
              <a:solidFill>
                <a:srgbClr val="3318A8"/>
              </a:solidFill>
              <a:latin typeface="Times" pitchFamily="18" charset="0"/>
            </a:endParaRPr>
          </a:p>
        </p:txBody>
      </p:sp>
      <p:pic>
        <p:nvPicPr>
          <p:cNvPr id="5" name="Picture 9" descr="BOOK"/>
          <p:cNvPicPr>
            <a:picLocks noChangeAspect="1" noChangeArrowheads="1" noCrop="1"/>
          </p:cNvPicPr>
          <p:nvPr/>
        </p:nvPicPr>
        <p:blipFill>
          <a:blip r:embed="rId2" cstate="print"/>
          <a:srcRect/>
          <a:stretch>
            <a:fillRect/>
          </a:stretch>
        </p:blipFill>
        <p:spPr bwMode="auto">
          <a:xfrm>
            <a:off x="2071670" y="3214686"/>
            <a:ext cx="4419600" cy="2743200"/>
          </a:xfrm>
          <a:prstGeom prst="rect">
            <a:avLst/>
          </a:prstGeom>
          <a:noFill/>
          <a:ln w="9525">
            <a:noFill/>
            <a:miter lim="800000"/>
            <a:headEnd/>
            <a:tailEnd/>
          </a:ln>
        </p:spPr>
      </p:pic>
      <p:sp>
        <p:nvSpPr>
          <p:cNvPr id="6" name="Text Box 17"/>
          <p:cNvSpPr txBox="1">
            <a:spLocks noChangeArrowheads="1"/>
          </p:cNvSpPr>
          <p:nvPr/>
        </p:nvSpPr>
        <p:spPr bwMode="auto">
          <a:xfrm rot="465533">
            <a:off x="2796154" y="4243345"/>
            <a:ext cx="1570038" cy="1314450"/>
          </a:xfrm>
          <a:prstGeom prst="rect">
            <a:avLst/>
          </a:prstGeom>
          <a:noFill/>
          <a:ln w="9525">
            <a:noFill/>
            <a:miter lim="800000"/>
            <a:headEnd/>
            <a:tailEnd/>
          </a:ln>
          <a:effectLst/>
        </p:spPr>
        <p:txBody>
          <a:bodyPr>
            <a:spAutoFit/>
          </a:bodyPr>
          <a:lstStyle/>
          <a:p>
            <a:pPr>
              <a:spcBef>
                <a:spcPct val="50000"/>
              </a:spcBef>
            </a:pPr>
            <a:r>
              <a:rPr lang="en-US" altLang="en-US" sz="1600" i="1" dirty="0" err="1"/>
              <a:t>Học</a:t>
            </a:r>
            <a:r>
              <a:rPr lang="en-US" altLang="en-US" sz="1600" i="1" dirty="0"/>
              <a:t> </a:t>
            </a:r>
            <a:r>
              <a:rPr lang="en-US" altLang="en-US" sz="1600" i="1" dirty="0" err="1"/>
              <a:t>sinh</a:t>
            </a:r>
            <a:r>
              <a:rPr lang="en-US" altLang="en-US" sz="1600" i="1" dirty="0"/>
              <a:t> </a:t>
            </a:r>
            <a:r>
              <a:rPr lang="en-US" altLang="en-US" sz="1600" i="1" dirty="0" err="1"/>
              <a:t>cần</a:t>
            </a:r>
            <a:r>
              <a:rPr lang="en-US" altLang="en-US" sz="1600" i="1" dirty="0"/>
              <a:t>:  </a:t>
            </a:r>
            <a:r>
              <a:rPr lang="en-US" altLang="en-US" sz="1600" i="1" dirty="0" err="1"/>
              <a:t>Tự</a:t>
            </a:r>
            <a:r>
              <a:rPr lang="en-US" altLang="en-US" sz="1600" i="1" dirty="0"/>
              <a:t> </a:t>
            </a:r>
            <a:r>
              <a:rPr lang="en-US" altLang="en-US" sz="1600" i="1" dirty="0" err="1"/>
              <a:t>giác</a:t>
            </a:r>
            <a:r>
              <a:rPr lang="en-US" altLang="en-US" sz="1600" i="1" dirty="0"/>
              <a:t>, </a:t>
            </a:r>
            <a:r>
              <a:rPr lang="en-US" altLang="en-US" sz="1600" i="1" dirty="0" err="1"/>
              <a:t>Trật</a:t>
            </a:r>
            <a:r>
              <a:rPr lang="en-US" altLang="en-US" sz="1600" i="1" dirty="0"/>
              <a:t> </a:t>
            </a:r>
            <a:r>
              <a:rPr lang="en-US" altLang="en-US" sz="1600" i="1" dirty="0" err="1"/>
              <a:t>tự</a:t>
            </a:r>
            <a:r>
              <a:rPr lang="en-US" altLang="en-US" sz="1600" i="1" dirty="0"/>
              <a:t>, </a:t>
            </a:r>
            <a:r>
              <a:rPr lang="en-US" altLang="en-US" sz="1600" i="1" dirty="0" err="1"/>
              <a:t>Tích</a:t>
            </a:r>
            <a:r>
              <a:rPr lang="en-US" altLang="en-US" sz="1600" i="1" dirty="0"/>
              <a:t> </a:t>
            </a:r>
            <a:r>
              <a:rPr lang="en-US" altLang="en-US" sz="1600" i="1" dirty="0" err="1"/>
              <a:t>cưc</a:t>
            </a:r>
            <a:r>
              <a:rPr lang="en-US" altLang="en-US" sz="1600" i="1" dirty="0"/>
              <a:t>, </a:t>
            </a:r>
            <a:r>
              <a:rPr lang="en-US" altLang="en-US" sz="1600" i="1" dirty="0" err="1"/>
              <a:t>Sáng</a:t>
            </a:r>
            <a:r>
              <a:rPr lang="en-US" altLang="en-US" sz="1600" i="1" dirty="0"/>
              <a:t> </a:t>
            </a:r>
            <a:r>
              <a:rPr lang="en-US" altLang="en-US" sz="1600" i="1" dirty="0" err="1"/>
              <a:t>tạo</a:t>
            </a:r>
            <a:r>
              <a:rPr lang="en-US" altLang="en-US" sz="1600" i="1" dirty="0"/>
              <a:t>, </a:t>
            </a:r>
            <a:r>
              <a:rPr lang="en-US" altLang="en-US" sz="1600" i="1" dirty="0" err="1"/>
              <a:t>Ghi</a:t>
            </a:r>
            <a:r>
              <a:rPr lang="en-US" altLang="en-US" sz="1600" i="1" dirty="0"/>
              <a:t> </a:t>
            </a:r>
            <a:r>
              <a:rPr lang="en-US" altLang="en-US" sz="1600" i="1" dirty="0" err="1"/>
              <a:t>chép</a:t>
            </a:r>
            <a:r>
              <a:rPr lang="en-US" altLang="en-US" sz="1600" i="1" dirty="0"/>
              <a:t> </a:t>
            </a:r>
            <a:r>
              <a:rPr lang="en-US" altLang="en-US" sz="1600" i="1" dirty="0" err="1"/>
              <a:t>đày</a:t>
            </a:r>
            <a:r>
              <a:rPr lang="en-US" altLang="en-US" sz="1600" i="1" dirty="0"/>
              <a:t> </a:t>
            </a:r>
            <a:r>
              <a:rPr lang="en-US" altLang="en-US" sz="1600" i="1" dirty="0" err="1"/>
              <a:t>đủ</a:t>
            </a:r>
            <a:endParaRPr lang="en-US" altLang="en-US" sz="1600" i="1" dirty="0"/>
          </a:p>
        </p:txBody>
      </p:sp>
      <p:pic>
        <p:nvPicPr>
          <p:cNvPr id="7" name="Picture 32" descr="Daisy-05"/>
          <p:cNvPicPr>
            <a:picLocks noChangeAspect="1" noChangeArrowheads="1" noCrop="1"/>
          </p:cNvPicPr>
          <p:nvPr/>
        </p:nvPicPr>
        <p:blipFill>
          <a:blip r:embed="rId3" cstate="print"/>
          <a:srcRect/>
          <a:stretch>
            <a:fillRect/>
          </a:stretch>
        </p:blipFill>
        <p:spPr bwMode="auto">
          <a:xfrm>
            <a:off x="285720" y="3929066"/>
            <a:ext cx="1828800" cy="1905000"/>
          </a:xfrm>
          <a:prstGeom prst="rect">
            <a:avLst/>
          </a:prstGeom>
          <a:noFill/>
          <a:ln w="9525">
            <a:noFill/>
            <a:miter lim="800000"/>
            <a:headEnd/>
            <a:tailEnd/>
          </a:ln>
        </p:spPr>
      </p:pic>
      <p:pic>
        <p:nvPicPr>
          <p:cNvPr id="8" name="Picture 28" descr="Rose-06-june[1]"/>
          <p:cNvPicPr>
            <a:picLocks noChangeAspect="1" noChangeArrowheads="1" noCrop="1"/>
          </p:cNvPicPr>
          <p:nvPr/>
        </p:nvPicPr>
        <p:blipFill>
          <a:blip r:embed="rId4" cstate="print"/>
          <a:srcRect/>
          <a:stretch>
            <a:fillRect/>
          </a:stretch>
        </p:blipFill>
        <p:spPr bwMode="auto">
          <a:xfrm>
            <a:off x="6781800" y="4953000"/>
            <a:ext cx="2362200" cy="1905000"/>
          </a:xfrm>
          <a:prstGeom prst="rect">
            <a:avLst/>
          </a:prstGeom>
          <a:noFill/>
          <a:ln w="9525">
            <a:noFill/>
            <a:miter lim="800000"/>
            <a:headEnd/>
            <a:tailEnd/>
          </a:ln>
        </p:spPr>
      </p:pic>
      <p:pic>
        <p:nvPicPr>
          <p:cNvPr id="9" name="Picture 8" descr="thugian"/>
          <p:cNvPicPr>
            <a:picLocks noChangeAspect="1" noChangeArrowheads="1" noCrop="1"/>
          </p:cNvPicPr>
          <p:nvPr/>
        </p:nvPicPr>
        <p:blipFill>
          <a:blip r:embed="rId5" cstate="print"/>
          <a:srcRect/>
          <a:stretch>
            <a:fillRect/>
          </a:stretch>
        </p:blipFill>
        <p:spPr bwMode="auto">
          <a:xfrm>
            <a:off x="1500166" y="5997575"/>
            <a:ext cx="5334000" cy="86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25470"/>
          </a:xfrm>
        </p:spPr>
        <p:txBody>
          <a:bodyPr>
            <a:normAutofit fontScale="90000"/>
          </a:bodyPr>
          <a:lstStyle/>
          <a:p>
            <a:pPr algn="l"/>
            <a:r>
              <a:rPr lang="en-US" altLang="en-US" b="1" dirty="0" smtClean="0">
                <a:solidFill>
                  <a:srgbClr val="FF0000"/>
                </a:solidFill>
                <a:latin typeface="Times" pitchFamily="18" charset="0"/>
              </a:rPr>
              <a:t>1. </a:t>
            </a:r>
            <a:r>
              <a:rPr lang="en-US" altLang="en-US" b="1" u="sng" dirty="0" err="1" smtClean="0">
                <a:solidFill>
                  <a:srgbClr val="FF0000"/>
                </a:solidFill>
                <a:latin typeface="Times" pitchFamily="18" charset="0"/>
              </a:rPr>
              <a:t>Một</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lãnh</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thổ</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rộng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lớn</a:t>
            </a:r>
            <a:r>
              <a:rPr lang="en-US" altLang="en-US" b="1" u="sng" dirty="0" smtClean="0">
                <a:solidFill>
                  <a:srgbClr val="FF0000"/>
                </a:solidFill>
                <a:latin typeface="Times" pitchFamily="18" charset="0"/>
              </a:rPr>
              <a:t>:</a:t>
            </a:r>
            <a:br>
              <a:rPr lang="en-US" altLang="en-US" b="1" u="sng" dirty="0" smtClean="0">
                <a:solidFill>
                  <a:srgbClr val="FF0000"/>
                </a:solidFill>
                <a:latin typeface="Times" pitchFamily="18" charset="0"/>
              </a:rPr>
            </a:br>
            <a:endParaRPr lang="en-GB" dirty="0"/>
          </a:p>
        </p:txBody>
      </p:sp>
      <p:sp>
        <p:nvSpPr>
          <p:cNvPr id="3" name="Content Placeholder 2"/>
          <p:cNvSpPr>
            <a:spLocks noGrp="1"/>
          </p:cNvSpPr>
          <p:nvPr>
            <p:ph idx="1"/>
          </p:nvPr>
        </p:nvSpPr>
        <p:spPr>
          <a:xfrm>
            <a:off x="357158" y="928670"/>
            <a:ext cx="8786842" cy="4525963"/>
          </a:xfrm>
        </p:spPr>
        <p:txBody>
          <a:bodyPr>
            <a:normAutofit/>
          </a:bodyPr>
          <a:lstStyle/>
          <a:p>
            <a:pPr>
              <a:buNone/>
            </a:pPr>
            <a:r>
              <a:rPr lang="pt-BR" sz="3600" b="1" dirty="0" smtClean="0">
                <a:solidFill>
                  <a:srgbClr val="3318A8"/>
                </a:solidFill>
                <a:latin typeface="Times" pitchFamily="18" charset="0"/>
              </a:rPr>
              <a:t>- Châu Mĩ gồm 2 lục địa:</a:t>
            </a:r>
            <a:endParaRPr lang="en-GB" sz="3600" b="1" dirty="0" smtClean="0">
              <a:solidFill>
                <a:srgbClr val="3318A8"/>
              </a:solidFill>
              <a:latin typeface="Times" pitchFamily="18" charset="0"/>
            </a:endParaRPr>
          </a:p>
          <a:p>
            <a:pPr>
              <a:buNone/>
            </a:pPr>
            <a:r>
              <a:rPr lang="pt-BR" sz="3600" b="1" dirty="0" smtClean="0">
                <a:solidFill>
                  <a:srgbClr val="3318A8"/>
                </a:solidFill>
                <a:latin typeface="Times" pitchFamily="18" charset="0"/>
              </a:rPr>
              <a:t> + Lục địa Bắc Mĩ diện tích 24.2 triệu km2</a:t>
            </a:r>
            <a:endParaRPr lang="en-GB" sz="3600" b="1" dirty="0" smtClean="0">
              <a:solidFill>
                <a:srgbClr val="3318A8"/>
              </a:solidFill>
              <a:latin typeface="Times" pitchFamily="18" charset="0"/>
            </a:endParaRPr>
          </a:p>
          <a:p>
            <a:pPr>
              <a:buNone/>
            </a:pPr>
            <a:r>
              <a:rPr lang="pt-BR" sz="3600" b="1" dirty="0" smtClean="0">
                <a:solidFill>
                  <a:srgbClr val="3318A8"/>
                </a:solidFill>
                <a:latin typeface="Times" pitchFamily="18" charset="0"/>
              </a:rPr>
              <a:t> + Lục địa Nam Mĩ diện tích 17.8 triệu km2.</a:t>
            </a:r>
            <a:endParaRPr lang="en-GB" sz="3600" b="1" dirty="0" smtClean="0">
              <a:solidFill>
                <a:srgbClr val="3318A8"/>
              </a:solidFill>
              <a:latin typeface="Times" pitchFamily="18" charset="0"/>
            </a:endParaRPr>
          </a:p>
          <a:p>
            <a:endParaRPr lang="en-GB" sz="3600" b="1" dirty="0">
              <a:solidFill>
                <a:srgbClr val="3318A8"/>
              </a:solidFill>
              <a:latin typeface="Times"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27"/>
          <p:cNvSpPr>
            <a:spLocks noChangeShapeType="1"/>
          </p:cNvSpPr>
          <p:nvPr/>
        </p:nvSpPr>
        <p:spPr bwMode="auto">
          <a:xfrm>
            <a:off x="5354638" y="1143000"/>
            <a:ext cx="0" cy="5715000"/>
          </a:xfrm>
          <a:prstGeom prst="line">
            <a:avLst/>
          </a:prstGeom>
          <a:noFill/>
          <a:ln w="76200" cmpd="tri">
            <a:solidFill>
              <a:schemeClr val="tx1"/>
            </a:solidFill>
            <a:round/>
            <a:headEnd/>
            <a:tailEnd/>
          </a:ln>
        </p:spPr>
        <p:txBody>
          <a:bodyPr/>
          <a:lstStyle/>
          <a:p>
            <a:endParaRPr lang="en-GB"/>
          </a:p>
        </p:txBody>
      </p:sp>
      <p:sp>
        <p:nvSpPr>
          <p:cNvPr id="7173" name="Text Box 37"/>
          <p:cNvSpPr txBox="1">
            <a:spLocks noChangeArrowheads="1"/>
          </p:cNvSpPr>
          <p:nvPr/>
        </p:nvSpPr>
        <p:spPr bwMode="auto">
          <a:xfrm>
            <a:off x="142844" y="142852"/>
            <a:ext cx="5148262" cy="579438"/>
          </a:xfrm>
          <a:prstGeom prst="rect">
            <a:avLst/>
          </a:prstGeom>
          <a:noFill/>
          <a:ln w="9525">
            <a:noFill/>
            <a:miter lim="800000"/>
            <a:headEnd/>
            <a:tailEnd/>
          </a:ln>
        </p:spPr>
        <p:txBody>
          <a:bodyPr>
            <a:spAutoFit/>
          </a:bodyPr>
          <a:lstStyle/>
          <a:p>
            <a:pPr>
              <a:spcBef>
                <a:spcPct val="50000"/>
              </a:spcBef>
            </a:pPr>
            <a:r>
              <a:rPr lang="en-US" altLang="en-US" sz="3200" b="1" dirty="0">
                <a:solidFill>
                  <a:srgbClr val="FF0000"/>
                </a:solidFill>
                <a:latin typeface="Times" pitchFamily="18" charset="0"/>
              </a:rPr>
              <a:t>1. </a:t>
            </a:r>
            <a:r>
              <a:rPr lang="en-US" altLang="en-US" sz="3200" b="1" u="sng" dirty="0" err="1">
                <a:solidFill>
                  <a:srgbClr val="FF0000"/>
                </a:solidFill>
                <a:latin typeface="Times" pitchFamily="18" charset="0"/>
              </a:rPr>
              <a:t>Một</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lãnh</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thổ</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rộng</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lớn</a:t>
            </a:r>
            <a:r>
              <a:rPr lang="en-US" altLang="en-US" sz="3200" b="1" u="sng" dirty="0">
                <a:solidFill>
                  <a:srgbClr val="FF0000"/>
                </a:solidFill>
                <a:latin typeface="Times" pitchFamily="18" charset="0"/>
              </a:rPr>
              <a:t>:</a:t>
            </a:r>
          </a:p>
        </p:txBody>
      </p:sp>
      <p:grpSp>
        <p:nvGrpSpPr>
          <p:cNvPr id="3" name="Group 44"/>
          <p:cNvGrpSpPr>
            <a:grpSpLocks/>
          </p:cNvGrpSpPr>
          <p:nvPr/>
        </p:nvGrpSpPr>
        <p:grpSpPr bwMode="auto">
          <a:xfrm>
            <a:off x="214282" y="3692630"/>
            <a:ext cx="4621384" cy="2032887"/>
            <a:chOff x="18" y="912"/>
            <a:chExt cx="3309" cy="816"/>
          </a:xfrm>
        </p:grpSpPr>
        <p:pic>
          <p:nvPicPr>
            <p:cNvPr id="7207" name="Picture 45" descr="question_pop_up_from_box_hg_clr"/>
            <p:cNvPicPr>
              <a:picLocks noChangeAspect="1" noChangeArrowheads="1" noCrop="1"/>
            </p:cNvPicPr>
            <p:nvPr/>
          </p:nvPicPr>
          <p:blipFill>
            <a:blip r:embed="rId3" cstate="print"/>
            <a:srcRect/>
            <a:stretch>
              <a:fillRect/>
            </a:stretch>
          </p:blipFill>
          <p:spPr bwMode="auto">
            <a:xfrm>
              <a:off x="18" y="912"/>
              <a:ext cx="605" cy="816"/>
            </a:xfrm>
            <a:prstGeom prst="rect">
              <a:avLst/>
            </a:prstGeom>
            <a:noFill/>
            <a:ln w="9525">
              <a:noFill/>
              <a:miter lim="800000"/>
              <a:headEnd/>
              <a:tailEnd/>
            </a:ln>
          </p:spPr>
        </p:pic>
        <p:sp>
          <p:nvSpPr>
            <p:cNvPr id="7208" name="Text Box 46"/>
            <p:cNvSpPr txBox="1">
              <a:spLocks noChangeArrowheads="1"/>
            </p:cNvSpPr>
            <p:nvPr/>
          </p:nvSpPr>
          <p:spPr bwMode="auto">
            <a:xfrm>
              <a:off x="478" y="1064"/>
              <a:ext cx="2849" cy="428"/>
            </a:xfrm>
            <a:prstGeom prst="rect">
              <a:avLst/>
            </a:prstGeom>
            <a:solidFill>
              <a:srgbClr val="FFFF00"/>
            </a:solidFill>
            <a:ln w="9525">
              <a:noFill/>
              <a:miter lim="800000"/>
              <a:headEnd/>
              <a:tailEnd/>
            </a:ln>
          </p:spPr>
          <p:txBody>
            <a:bodyPr>
              <a:spAutoFit/>
            </a:bodyPr>
            <a:lstStyle/>
            <a:p>
              <a:pPr algn="just">
                <a:spcBef>
                  <a:spcPct val="50000"/>
                </a:spcBef>
              </a:pPr>
              <a:r>
                <a:rPr lang="en-US" altLang="en-US" sz="3200" i="1" dirty="0" err="1">
                  <a:solidFill>
                    <a:srgbClr val="FF0000"/>
                  </a:solidFill>
                </a:rPr>
                <a:t>Xác</a:t>
              </a:r>
              <a:r>
                <a:rPr lang="en-US" altLang="en-US" sz="3200" i="1" dirty="0">
                  <a:solidFill>
                    <a:srgbClr val="FF0000"/>
                  </a:solidFill>
                </a:rPr>
                <a:t> </a:t>
              </a:r>
              <a:r>
                <a:rPr lang="en-US" altLang="en-US" sz="3200" i="1" dirty="0" err="1">
                  <a:solidFill>
                    <a:srgbClr val="FF0000"/>
                  </a:solidFill>
                </a:rPr>
                <a:t>định</a:t>
              </a:r>
              <a:r>
                <a:rPr lang="en-US" altLang="en-US" sz="3200" i="1" dirty="0">
                  <a:solidFill>
                    <a:srgbClr val="FF0000"/>
                  </a:solidFill>
                </a:rPr>
                <a:t> </a:t>
              </a:r>
              <a:r>
                <a:rPr lang="en-US" altLang="en-US" sz="3200" i="1" dirty="0" err="1">
                  <a:solidFill>
                    <a:srgbClr val="FF0000"/>
                  </a:solidFill>
                </a:rPr>
                <a:t>tọa</a:t>
              </a:r>
              <a:r>
                <a:rPr lang="en-US" altLang="en-US" sz="3200" i="1" dirty="0">
                  <a:solidFill>
                    <a:srgbClr val="FF0000"/>
                  </a:solidFill>
                </a:rPr>
                <a:t> </a:t>
              </a:r>
              <a:r>
                <a:rPr lang="en-US" altLang="en-US" sz="3200" i="1" dirty="0" err="1">
                  <a:solidFill>
                    <a:srgbClr val="FF0000"/>
                  </a:solidFill>
                </a:rPr>
                <a:t>độ</a:t>
              </a:r>
              <a:r>
                <a:rPr lang="en-US" altLang="en-US" sz="3200" i="1" dirty="0">
                  <a:solidFill>
                    <a:srgbClr val="FF0000"/>
                  </a:solidFill>
                </a:rPr>
                <a:t> </a:t>
              </a:r>
              <a:r>
                <a:rPr lang="en-US" altLang="en-US" sz="3200" i="1" dirty="0" err="1">
                  <a:solidFill>
                    <a:srgbClr val="FF0000"/>
                  </a:solidFill>
                </a:rPr>
                <a:t>địa</a:t>
              </a:r>
              <a:r>
                <a:rPr lang="en-US" altLang="en-US" sz="3200" i="1" dirty="0">
                  <a:solidFill>
                    <a:srgbClr val="FF0000"/>
                  </a:solidFill>
                </a:rPr>
                <a:t> </a:t>
              </a:r>
              <a:r>
                <a:rPr lang="en-US" altLang="en-US" sz="3200" i="1" dirty="0" err="1">
                  <a:solidFill>
                    <a:srgbClr val="FF0000"/>
                  </a:solidFill>
                </a:rPr>
                <a:t>lí</a:t>
              </a:r>
              <a:r>
                <a:rPr lang="en-US" altLang="en-US" sz="3200" i="1" dirty="0">
                  <a:solidFill>
                    <a:srgbClr val="FF0000"/>
                  </a:solidFill>
                </a:rPr>
                <a:t> </a:t>
              </a:r>
              <a:r>
                <a:rPr lang="en-US" altLang="en-US" sz="3200" i="1" dirty="0" err="1">
                  <a:solidFill>
                    <a:srgbClr val="FF0000"/>
                  </a:solidFill>
                </a:rPr>
                <a:t>của</a:t>
              </a:r>
              <a:r>
                <a:rPr lang="en-US" altLang="en-US" sz="3200" i="1" dirty="0">
                  <a:solidFill>
                    <a:srgbClr val="FF0000"/>
                  </a:solidFill>
                </a:rPr>
                <a:t> </a:t>
              </a:r>
              <a:r>
                <a:rPr lang="en-US" altLang="en-US" sz="3200" i="1" dirty="0" err="1">
                  <a:solidFill>
                    <a:srgbClr val="FF0000"/>
                  </a:solidFill>
                </a:rPr>
                <a:t>châu</a:t>
              </a:r>
              <a:r>
                <a:rPr lang="en-US" altLang="en-US" sz="3200" i="1" dirty="0">
                  <a:solidFill>
                    <a:srgbClr val="FF0000"/>
                  </a:solidFill>
                </a:rPr>
                <a:t> </a:t>
              </a:r>
              <a:r>
                <a:rPr lang="en-US" altLang="en-US" sz="3200" i="1" dirty="0" err="1">
                  <a:solidFill>
                    <a:srgbClr val="FF0000"/>
                  </a:solidFill>
                </a:rPr>
                <a:t>Mĩ</a:t>
              </a:r>
              <a:r>
                <a:rPr lang="en-US" altLang="en-US" sz="3200" i="1" dirty="0">
                  <a:solidFill>
                    <a:srgbClr val="FF0000"/>
                  </a:solidFill>
                </a:rPr>
                <a:t>?</a:t>
              </a:r>
            </a:p>
          </p:txBody>
        </p:sp>
      </p:grpSp>
      <p:pic>
        <p:nvPicPr>
          <p:cNvPr id="7179" name="Picture 2" descr="2"/>
          <p:cNvPicPr>
            <a:picLocks noChangeAspect="1" noChangeArrowheads="1"/>
          </p:cNvPicPr>
          <p:nvPr/>
        </p:nvPicPr>
        <p:blipFill>
          <a:blip r:embed="rId4" cstate="print"/>
          <a:srcRect/>
          <a:stretch>
            <a:fillRect/>
          </a:stretch>
        </p:blipFill>
        <p:spPr bwMode="auto">
          <a:xfrm>
            <a:off x="5334000" y="1249363"/>
            <a:ext cx="3810000" cy="5380037"/>
          </a:xfrm>
          <a:prstGeom prst="rect">
            <a:avLst/>
          </a:prstGeom>
          <a:noFill/>
          <a:ln w="9525">
            <a:noFill/>
            <a:miter lim="800000"/>
            <a:headEnd/>
            <a:tailEnd/>
          </a:ln>
        </p:spPr>
      </p:pic>
      <p:grpSp>
        <p:nvGrpSpPr>
          <p:cNvPr id="4" name="Group 5"/>
          <p:cNvGrpSpPr>
            <a:grpSpLocks/>
          </p:cNvGrpSpPr>
          <p:nvPr/>
        </p:nvGrpSpPr>
        <p:grpSpPr bwMode="auto">
          <a:xfrm rot="5653" flipV="1">
            <a:off x="5611813" y="4078288"/>
            <a:ext cx="3503612" cy="227012"/>
            <a:chOff x="2281" y="2706"/>
            <a:chExt cx="2672" cy="1236"/>
          </a:xfrm>
        </p:grpSpPr>
        <p:sp>
          <p:nvSpPr>
            <p:cNvPr id="7205" name="Freeform 6"/>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sp>
          <p:nvSpPr>
            <p:cNvPr id="7206" name="Freeform 7"/>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grpSp>
      <p:grpSp>
        <p:nvGrpSpPr>
          <p:cNvPr id="5" name="Group 8"/>
          <p:cNvGrpSpPr>
            <a:grpSpLocks/>
          </p:cNvGrpSpPr>
          <p:nvPr/>
        </p:nvGrpSpPr>
        <p:grpSpPr bwMode="auto">
          <a:xfrm rot="10800000">
            <a:off x="5403850" y="3089275"/>
            <a:ext cx="3740150" cy="498475"/>
            <a:chOff x="2281" y="2706"/>
            <a:chExt cx="2672" cy="1236"/>
          </a:xfrm>
        </p:grpSpPr>
        <p:sp>
          <p:nvSpPr>
            <p:cNvPr id="7203" name="Freeform 9"/>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4" name="Freeform 10"/>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6" name="Group 11"/>
          <p:cNvGrpSpPr>
            <a:grpSpLocks/>
          </p:cNvGrpSpPr>
          <p:nvPr/>
        </p:nvGrpSpPr>
        <p:grpSpPr bwMode="auto">
          <a:xfrm rot="10668284" flipV="1">
            <a:off x="5592763" y="4986338"/>
            <a:ext cx="3567112" cy="92075"/>
            <a:chOff x="2281" y="2706"/>
            <a:chExt cx="2672" cy="1236"/>
          </a:xfrm>
        </p:grpSpPr>
        <p:sp>
          <p:nvSpPr>
            <p:cNvPr id="7201" name="Freeform 12"/>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2" name="Freeform 13"/>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7" name="Group 14"/>
          <p:cNvGrpSpPr>
            <a:grpSpLocks/>
          </p:cNvGrpSpPr>
          <p:nvPr/>
        </p:nvGrpSpPr>
        <p:grpSpPr bwMode="auto">
          <a:xfrm rot="10800000">
            <a:off x="6013450" y="1524000"/>
            <a:ext cx="2286000" cy="762000"/>
            <a:chOff x="2281" y="2706"/>
            <a:chExt cx="2672" cy="1236"/>
          </a:xfrm>
        </p:grpSpPr>
        <p:sp>
          <p:nvSpPr>
            <p:cNvPr id="7199" name="Freeform 15"/>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0" name="Freeform 16"/>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8" name="Group 24"/>
          <p:cNvGrpSpPr>
            <a:grpSpLocks/>
          </p:cNvGrpSpPr>
          <p:nvPr/>
        </p:nvGrpSpPr>
        <p:grpSpPr bwMode="auto">
          <a:xfrm rot="-5113389">
            <a:off x="3958431" y="3337720"/>
            <a:ext cx="4429125" cy="1096962"/>
            <a:chOff x="2281" y="2706"/>
            <a:chExt cx="2672" cy="1236"/>
          </a:xfrm>
        </p:grpSpPr>
        <p:sp>
          <p:nvSpPr>
            <p:cNvPr id="7197" name="Freeform 25"/>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type="triangle" w="med" len="med"/>
            </a:ln>
          </p:spPr>
          <p:txBody>
            <a:bodyPr/>
            <a:lstStyle/>
            <a:p>
              <a:endParaRPr lang="en-GB"/>
            </a:p>
          </p:txBody>
        </p:sp>
        <p:sp>
          <p:nvSpPr>
            <p:cNvPr id="7198" name="Freeform 26"/>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grpSp>
      <p:sp>
        <p:nvSpPr>
          <p:cNvPr id="115" name="Line 27"/>
          <p:cNvSpPr>
            <a:spLocks noChangeShapeType="1"/>
          </p:cNvSpPr>
          <p:nvPr/>
        </p:nvSpPr>
        <p:spPr bwMode="auto">
          <a:xfrm>
            <a:off x="6477000" y="6129338"/>
            <a:ext cx="973138" cy="42862"/>
          </a:xfrm>
          <a:prstGeom prst="line">
            <a:avLst/>
          </a:prstGeom>
          <a:noFill/>
          <a:ln w="38100">
            <a:solidFill>
              <a:srgbClr val="0000FF"/>
            </a:solidFill>
            <a:round/>
            <a:headEnd/>
            <a:tailEnd type="triangle" w="med" len="med"/>
          </a:ln>
        </p:spPr>
        <p:txBody>
          <a:bodyPr/>
          <a:lstStyle/>
          <a:p>
            <a:endParaRPr lang="en-GB"/>
          </a:p>
        </p:txBody>
      </p:sp>
      <p:sp>
        <p:nvSpPr>
          <p:cNvPr id="116" name="AutoShape 43"/>
          <p:cNvSpPr>
            <a:spLocks noChangeArrowheads="1"/>
          </p:cNvSpPr>
          <p:nvPr/>
        </p:nvSpPr>
        <p:spPr bwMode="auto">
          <a:xfrm>
            <a:off x="7696200" y="6229350"/>
            <a:ext cx="1547813" cy="476250"/>
          </a:xfrm>
          <a:prstGeom prst="wedgeEllipseCallout">
            <a:avLst>
              <a:gd name="adj1" fmla="val -62231"/>
              <a:gd name="adj2" fmla="val -66153"/>
            </a:avLst>
          </a:prstGeom>
          <a:solidFill>
            <a:srgbClr val="FFFF00"/>
          </a:solidFill>
          <a:ln w="9525">
            <a:solidFill>
              <a:schemeClr val="tx1"/>
            </a:solidFill>
            <a:miter lim="800000"/>
            <a:headEnd/>
            <a:tailEnd/>
          </a:ln>
        </p:spPr>
        <p:txBody>
          <a:bodyPr/>
          <a:lstStyle/>
          <a:p>
            <a:pPr algn="ctr" eaLnBrk="1" hangingPunct="1">
              <a:spcBef>
                <a:spcPct val="50000"/>
              </a:spcBef>
            </a:pPr>
            <a:r>
              <a:rPr lang="en-US" altLang="en-US" sz="1400" dirty="0" smtClean="0">
                <a:solidFill>
                  <a:srgbClr val="FF0000"/>
                </a:solidFill>
                <a:latin typeface="Arial" charset="0"/>
              </a:rPr>
              <a:t>53độ54’N</a:t>
            </a:r>
            <a:endParaRPr lang="en-US" altLang="en-US" sz="1400" dirty="0">
              <a:solidFill>
                <a:srgbClr val="FF0000"/>
              </a:solidFill>
              <a:latin typeface="Arial" charset="0"/>
            </a:endParaRPr>
          </a:p>
        </p:txBody>
      </p:sp>
      <p:sp>
        <p:nvSpPr>
          <p:cNvPr id="117" name="Text Box 49"/>
          <p:cNvSpPr txBox="1">
            <a:spLocks noChangeArrowheads="1"/>
          </p:cNvSpPr>
          <p:nvPr/>
        </p:nvSpPr>
        <p:spPr bwMode="auto">
          <a:xfrm>
            <a:off x="7550150" y="6030913"/>
            <a:ext cx="1371600" cy="290512"/>
          </a:xfrm>
          <a:prstGeom prst="rect">
            <a:avLst/>
          </a:prstGeom>
          <a:noFill/>
          <a:ln w="9525">
            <a:noFill/>
            <a:miter lim="800000"/>
            <a:headEnd/>
            <a:tailEnd/>
          </a:ln>
        </p:spPr>
        <p:txBody>
          <a:bodyPr>
            <a:spAutoFit/>
          </a:bodyPr>
          <a:lstStyle/>
          <a:p>
            <a:pPr eaLnBrk="1" hangingPunct="1">
              <a:spcBef>
                <a:spcPct val="50000"/>
              </a:spcBef>
            </a:pPr>
            <a:r>
              <a:rPr lang="en-US" altLang="en-US" sz="1300">
                <a:solidFill>
                  <a:srgbClr val="1C1C1C"/>
                </a:solidFill>
                <a:latin typeface="Arial" charset="0"/>
              </a:rPr>
              <a:t>Mũi Phroiet</a:t>
            </a:r>
          </a:p>
        </p:txBody>
      </p:sp>
      <p:sp>
        <p:nvSpPr>
          <p:cNvPr id="118" name="AutoShape 40"/>
          <p:cNvSpPr>
            <a:spLocks noChangeArrowheads="1"/>
          </p:cNvSpPr>
          <p:nvPr/>
        </p:nvSpPr>
        <p:spPr bwMode="auto">
          <a:xfrm>
            <a:off x="6154738" y="1047750"/>
            <a:ext cx="1524000" cy="488950"/>
          </a:xfrm>
          <a:prstGeom prst="wedgeEllipseCallout">
            <a:avLst>
              <a:gd name="adj1" fmla="val 484"/>
              <a:gd name="adj2" fmla="val 144063"/>
            </a:avLst>
          </a:prstGeom>
          <a:solidFill>
            <a:srgbClr val="FFFF00"/>
          </a:solidFill>
          <a:ln w="9525">
            <a:solidFill>
              <a:schemeClr val="tx1"/>
            </a:solidFill>
            <a:miter lim="800000"/>
            <a:headEnd/>
            <a:tailEnd/>
          </a:ln>
        </p:spPr>
        <p:txBody>
          <a:bodyPr/>
          <a:lstStyle/>
          <a:p>
            <a:pPr algn="ctr" eaLnBrk="1" hangingPunct="1">
              <a:spcBef>
                <a:spcPct val="50000"/>
              </a:spcBef>
            </a:pPr>
            <a:r>
              <a:rPr lang="en-US" altLang="en-US" sz="1400">
                <a:solidFill>
                  <a:srgbClr val="FF0000"/>
                </a:solidFill>
                <a:latin typeface="Arial" charset="0"/>
              </a:rPr>
              <a:t>71độ59’B</a:t>
            </a:r>
          </a:p>
        </p:txBody>
      </p:sp>
      <p:sp>
        <p:nvSpPr>
          <p:cNvPr id="170" name="AutoShape 41"/>
          <p:cNvSpPr>
            <a:spLocks noChangeArrowheads="1"/>
          </p:cNvSpPr>
          <p:nvPr/>
        </p:nvSpPr>
        <p:spPr bwMode="auto">
          <a:xfrm>
            <a:off x="4071934" y="1785926"/>
            <a:ext cx="1631950" cy="661988"/>
          </a:xfrm>
          <a:prstGeom prst="wedgeEllipseCallout">
            <a:avLst>
              <a:gd name="adj1" fmla="val 67400"/>
              <a:gd name="adj2" fmla="val -78157"/>
            </a:avLst>
          </a:prstGeom>
          <a:solidFill>
            <a:srgbClr val="FFFF00"/>
          </a:solidFill>
          <a:ln w="9525">
            <a:solidFill>
              <a:schemeClr val="tx1"/>
            </a:solidFill>
            <a:miter lim="800000"/>
            <a:headEnd/>
            <a:tailEnd/>
          </a:ln>
        </p:spPr>
        <p:txBody>
          <a:bodyPr/>
          <a:lstStyle/>
          <a:p>
            <a:pPr algn="ctr" eaLnBrk="1" hangingPunct="1"/>
            <a:r>
              <a:rPr lang="en-US" altLang="en-US" sz="1400" dirty="0">
                <a:solidFill>
                  <a:srgbClr val="FF0000"/>
                </a:solidFill>
                <a:latin typeface="Arial" charset="0"/>
              </a:rPr>
              <a:t>168độ04’T</a:t>
            </a:r>
          </a:p>
        </p:txBody>
      </p:sp>
      <p:sp>
        <p:nvSpPr>
          <p:cNvPr id="172" name="Text Box 48"/>
          <p:cNvSpPr txBox="1">
            <a:spLocks noChangeArrowheads="1"/>
          </p:cNvSpPr>
          <p:nvPr/>
        </p:nvSpPr>
        <p:spPr bwMode="auto">
          <a:xfrm rot="-1717308">
            <a:off x="5017350" y="1289154"/>
            <a:ext cx="2133600" cy="292388"/>
          </a:xfrm>
          <a:prstGeom prst="rect">
            <a:avLst/>
          </a:prstGeom>
          <a:noFill/>
          <a:ln w="9525">
            <a:noFill/>
            <a:miter lim="800000"/>
            <a:headEnd/>
            <a:tailEnd/>
          </a:ln>
        </p:spPr>
        <p:txBody>
          <a:bodyPr wrap="square">
            <a:spAutoFit/>
          </a:bodyPr>
          <a:lstStyle/>
          <a:p>
            <a:pPr eaLnBrk="1" hangingPunct="1">
              <a:spcBef>
                <a:spcPct val="50000"/>
              </a:spcBef>
            </a:pPr>
            <a:r>
              <a:rPr lang="en-US" altLang="en-US" sz="1300">
                <a:solidFill>
                  <a:srgbClr val="1C1C1C"/>
                </a:solidFill>
              </a:rPr>
              <a:t>Mũi Prinxơ op uên</a:t>
            </a:r>
          </a:p>
        </p:txBody>
      </p:sp>
      <p:sp>
        <p:nvSpPr>
          <p:cNvPr id="173" name="Text Box 50"/>
          <p:cNvSpPr txBox="1">
            <a:spLocks noChangeArrowheads="1"/>
          </p:cNvSpPr>
          <p:nvPr/>
        </p:nvSpPr>
        <p:spPr bwMode="auto">
          <a:xfrm rot="2839669">
            <a:off x="8247857" y="4072731"/>
            <a:ext cx="1143000" cy="290513"/>
          </a:xfrm>
          <a:prstGeom prst="rect">
            <a:avLst/>
          </a:prstGeom>
          <a:noFill/>
          <a:ln w="9525">
            <a:noFill/>
            <a:miter lim="800000"/>
            <a:headEnd/>
            <a:tailEnd/>
          </a:ln>
        </p:spPr>
        <p:txBody>
          <a:bodyPr>
            <a:spAutoFit/>
          </a:bodyPr>
          <a:lstStyle/>
          <a:p>
            <a:pPr eaLnBrk="1" hangingPunct="1">
              <a:spcBef>
                <a:spcPct val="50000"/>
              </a:spcBef>
            </a:pPr>
            <a:r>
              <a:rPr lang="en-US" altLang="en-US" sz="1300" dirty="0" err="1">
                <a:solidFill>
                  <a:srgbClr val="1C1C1C"/>
                </a:solidFill>
              </a:rPr>
              <a:t>Mũi</a:t>
            </a:r>
            <a:r>
              <a:rPr lang="en-US" altLang="en-US" sz="1300" dirty="0">
                <a:solidFill>
                  <a:srgbClr val="1C1C1C"/>
                </a:solidFill>
              </a:rPr>
              <a:t> </a:t>
            </a:r>
            <a:r>
              <a:rPr lang="en-US" altLang="en-US" sz="1300" dirty="0" err="1">
                <a:solidFill>
                  <a:srgbClr val="1C1C1C"/>
                </a:solidFill>
              </a:rPr>
              <a:t>Brancô</a:t>
            </a:r>
            <a:endParaRPr lang="en-US" altLang="en-US" sz="1300" dirty="0">
              <a:solidFill>
                <a:srgbClr val="1C1C1C"/>
              </a:solidFill>
            </a:endParaRPr>
          </a:p>
        </p:txBody>
      </p:sp>
      <p:sp>
        <p:nvSpPr>
          <p:cNvPr id="174" name="AutoShape 42"/>
          <p:cNvSpPr>
            <a:spLocks noChangeArrowheads="1"/>
          </p:cNvSpPr>
          <p:nvPr/>
        </p:nvSpPr>
        <p:spPr bwMode="auto">
          <a:xfrm>
            <a:off x="7696200" y="5022850"/>
            <a:ext cx="1447800" cy="657225"/>
          </a:xfrm>
          <a:prstGeom prst="wedgeEllipseCallout">
            <a:avLst>
              <a:gd name="adj1" fmla="val 33069"/>
              <a:gd name="adj2" fmla="val -145565"/>
            </a:avLst>
          </a:prstGeom>
          <a:solidFill>
            <a:srgbClr val="FFFF00"/>
          </a:solidFill>
          <a:ln w="9525">
            <a:solidFill>
              <a:schemeClr val="tx1"/>
            </a:solidFill>
            <a:miter lim="800000"/>
            <a:headEnd/>
            <a:tailEnd/>
          </a:ln>
        </p:spPr>
        <p:txBody>
          <a:bodyPr/>
          <a:lstStyle/>
          <a:p>
            <a:pPr algn="ctr" eaLnBrk="1" hangingPunct="1"/>
            <a:r>
              <a:rPr lang="en-US" altLang="en-US" sz="1400" dirty="0" smtClean="0">
                <a:solidFill>
                  <a:srgbClr val="FF0000"/>
                </a:solidFill>
                <a:latin typeface="Arial" charset="0"/>
              </a:rPr>
              <a:t>34độ50’T</a:t>
            </a:r>
            <a:endParaRPr lang="en-US" altLang="en-US" sz="1400" dirty="0">
              <a:solidFill>
                <a:srgbClr val="FF0000"/>
              </a:solidFill>
              <a:latin typeface="Arial" charset="0"/>
            </a:endParaRPr>
          </a:p>
        </p:txBody>
      </p:sp>
      <p:sp>
        <p:nvSpPr>
          <p:cNvPr id="175" name="Text Box 47"/>
          <p:cNvSpPr txBox="1">
            <a:spLocks noChangeArrowheads="1"/>
          </p:cNvSpPr>
          <p:nvPr/>
        </p:nvSpPr>
        <p:spPr bwMode="auto">
          <a:xfrm>
            <a:off x="6737350" y="1870075"/>
            <a:ext cx="2133600" cy="290513"/>
          </a:xfrm>
          <a:prstGeom prst="rect">
            <a:avLst/>
          </a:prstGeom>
          <a:noFill/>
          <a:ln w="9525">
            <a:noFill/>
            <a:miter lim="800000"/>
            <a:headEnd/>
            <a:tailEnd/>
          </a:ln>
        </p:spPr>
        <p:txBody>
          <a:bodyPr>
            <a:spAutoFit/>
          </a:bodyPr>
          <a:lstStyle/>
          <a:p>
            <a:pPr eaLnBrk="1" hangingPunct="1">
              <a:spcBef>
                <a:spcPct val="50000"/>
              </a:spcBef>
            </a:pPr>
            <a:r>
              <a:rPr lang="en-US" altLang="en-US" sz="1300">
                <a:solidFill>
                  <a:srgbClr val="1C1C1C"/>
                </a:solidFill>
              </a:rPr>
              <a:t>Mũi Mơcchi xơn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repeatCount="5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repeatCount="5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repeatCount="5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repeatCount="500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nodeType="clickEffect">
                                  <p:stCondLst>
                                    <p:cond delay="0"/>
                                  </p:stCondLst>
                                  <p:childTnLst>
                                    <p:animEffect transition="out" filter="box(in)">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blinds(horizontal)">
                                      <p:cBhvr>
                                        <p:cTn id="37" dur="500"/>
                                        <p:tgtEl>
                                          <p:spTgt spid="11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blinds(horizontal)">
                                      <p:cBhvr>
                                        <p:cTn id="40" dur="500"/>
                                        <p:tgtEl>
                                          <p:spTgt spid="11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blinds(horizontal)">
                                      <p:cBhvr>
                                        <p:cTn id="45" dur="500"/>
                                        <p:tgtEl>
                                          <p:spTgt spid="1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5"/>
                                        </p:tgtEl>
                                        <p:attrNameLst>
                                          <p:attrName>style.visibility</p:attrName>
                                        </p:attrNameLst>
                                      </p:cBhvr>
                                      <p:to>
                                        <p:strVal val="visible"/>
                                      </p:to>
                                    </p:set>
                                    <p:animEffect transition="in" filter="blinds(horizontal)">
                                      <p:cBhvr>
                                        <p:cTn id="48" dur="500"/>
                                        <p:tgtEl>
                                          <p:spTgt spid="17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70"/>
                                        </p:tgtEl>
                                        <p:attrNameLst>
                                          <p:attrName>style.visibility</p:attrName>
                                        </p:attrNameLst>
                                      </p:cBhvr>
                                      <p:to>
                                        <p:strVal val="visible"/>
                                      </p:to>
                                    </p:set>
                                    <p:animEffect transition="in" filter="blinds(horizontal)">
                                      <p:cBhvr>
                                        <p:cTn id="53" dur="500"/>
                                        <p:tgtEl>
                                          <p:spTgt spid="17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72"/>
                                        </p:tgtEl>
                                        <p:attrNameLst>
                                          <p:attrName>style.visibility</p:attrName>
                                        </p:attrNameLst>
                                      </p:cBhvr>
                                      <p:to>
                                        <p:strVal val="visible"/>
                                      </p:to>
                                    </p:set>
                                    <p:animEffect transition="in" filter="blinds(horizontal)">
                                      <p:cBhvr>
                                        <p:cTn id="56" dur="500"/>
                                        <p:tgtEl>
                                          <p:spTgt spid="17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74"/>
                                        </p:tgtEl>
                                        <p:attrNameLst>
                                          <p:attrName>style.visibility</p:attrName>
                                        </p:attrNameLst>
                                      </p:cBhvr>
                                      <p:to>
                                        <p:strVal val="visible"/>
                                      </p:to>
                                    </p:set>
                                    <p:animEffect transition="in" filter="blinds(horizontal)">
                                      <p:cBhvr>
                                        <p:cTn id="61" dur="500"/>
                                        <p:tgtEl>
                                          <p:spTgt spid="17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73"/>
                                        </p:tgtEl>
                                        <p:attrNameLst>
                                          <p:attrName>style.visibility</p:attrName>
                                        </p:attrNameLst>
                                      </p:cBhvr>
                                      <p:to>
                                        <p:strVal val="visible"/>
                                      </p:to>
                                    </p:set>
                                    <p:animEffect transition="in" filter="blinds(horizontal)">
                                      <p:cBhvr>
                                        <p:cTn id="64" dur="500"/>
                                        <p:tgtEl>
                                          <p:spTgt spid="17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 presetClass="entr" presetSubtype="10" repeatCount="1000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heckerboard(across)">
                                      <p:cBhvr>
                                        <p:cTn id="69" dur="500"/>
                                        <p:tgtEl>
                                          <p:spTgt spid="8"/>
                                        </p:tgtEl>
                                      </p:cBhvr>
                                    </p:animEffect>
                                  </p:childTnLst>
                                </p:cTn>
                              </p:par>
                              <p:par>
                                <p:cTn id="70" presetID="5" presetClass="entr" presetSubtype="10" repeatCount="10000" fill="hold" grpId="0"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checkerboard(across)">
                                      <p:cBhvr>
                                        <p:cTn id="7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p:bldP spid="118" grpId="0" animBg="1"/>
      <p:bldP spid="170" grpId="0" animBg="1"/>
      <p:bldP spid="172" grpId="0"/>
      <p:bldP spid="173" grpId="0"/>
      <p:bldP spid="174" grpId="0" animBg="1"/>
      <p:bldP spid="1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1143000"/>
          </a:xfrm>
        </p:spPr>
        <p:txBody>
          <a:bodyPr>
            <a:normAutofit fontScale="90000"/>
          </a:bodyPr>
          <a:lstStyle/>
          <a:p>
            <a:pPr algn="l"/>
            <a:r>
              <a:rPr lang="en-US" altLang="en-US" b="1" dirty="0" smtClean="0">
                <a:solidFill>
                  <a:srgbClr val="FF0000"/>
                </a:solidFill>
                <a:latin typeface="Times" pitchFamily="18" charset="0"/>
              </a:rPr>
              <a:t>1. </a:t>
            </a:r>
            <a:r>
              <a:rPr lang="en-US" altLang="en-US" b="1" u="sng" dirty="0" err="1" smtClean="0">
                <a:solidFill>
                  <a:srgbClr val="FF0000"/>
                </a:solidFill>
                <a:latin typeface="Times" pitchFamily="18" charset="0"/>
              </a:rPr>
              <a:t>Một</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lãnh</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thổ</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rộng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lớn</a:t>
            </a:r>
            <a:r>
              <a:rPr lang="en-US" altLang="en-US" b="1" u="sng" dirty="0" smtClean="0">
                <a:solidFill>
                  <a:srgbClr val="FF0000"/>
                </a:solidFill>
                <a:latin typeface="Times" pitchFamily="18" charset="0"/>
              </a:rPr>
              <a:t>:</a:t>
            </a:r>
            <a:br>
              <a:rPr lang="en-US" altLang="en-US" b="1" u="sng" dirty="0" smtClean="0">
                <a:solidFill>
                  <a:srgbClr val="FF0000"/>
                </a:solidFill>
                <a:latin typeface="Times" pitchFamily="18" charset="0"/>
              </a:rPr>
            </a:br>
            <a:endParaRPr lang="en-GB" dirty="0"/>
          </a:p>
        </p:txBody>
      </p:sp>
      <p:sp>
        <p:nvSpPr>
          <p:cNvPr id="3" name="Content Placeholder 2"/>
          <p:cNvSpPr>
            <a:spLocks noGrp="1"/>
          </p:cNvSpPr>
          <p:nvPr>
            <p:ph idx="1"/>
          </p:nvPr>
        </p:nvSpPr>
        <p:spPr>
          <a:xfrm>
            <a:off x="0" y="1600200"/>
            <a:ext cx="9144000" cy="4525963"/>
          </a:xfrm>
        </p:spPr>
        <p:txBody>
          <a:bodyPr/>
          <a:lstStyle/>
          <a:p>
            <a:pPr algn="just">
              <a:buNone/>
            </a:pPr>
            <a:r>
              <a:rPr lang="pt-BR" sz="3600" b="1" dirty="0" smtClean="0">
                <a:solidFill>
                  <a:srgbClr val="3318A8"/>
                </a:solidFill>
                <a:latin typeface="Times" pitchFamily="18" charset="0"/>
              </a:rPr>
              <a:t>- Châu Mĩ trải dài trên nhiều vĩ độ từ vùng cực Bắc đến vùng cận cực Nam (71</a:t>
            </a:r>
            <a:r>
              <a:rPr lang="pt-BR" sz="3600" b="1" baseline="30000" dirty="0" smtClean="0">
                <a:solidFill>
                  <a:srgbClr val="3318A8"/>
                </a:solidFill>
                <a:latin typeface="Times" pitchFamily="18" charset="0"/>
              </a:rPr>
              <a:t>o</a:t>
            </a:r>
            <a:r>
              <a:rPr lang="pt-BR" sz="3600" b="1" dirty="0" smtClean="0">
                <a:solidFill>
                  <a:srgbClr val="3318A8"/>
                </a:solidFill>
                <a:latin typeface="Times" pitchFamily="18" charset="0"/>
              </a:rPr>
              <a:t>59’B đến 53</a:t>
            </a:r>
            <a:r>
              <a:rPr lang="pt-BR" sz="3600" b="1" baseline="30000" dirty="0" smtClean="0">
                <a:solidFill>
                  <a:srgbClr val="3318A8"/>
                </a:solidFill>
                <a:latin typeface="Times" pitchFamily="18" charset="0"/>
              </a:rPr>
              <a:t>o</a:t>
            </a:r>
            <a:r>
              <a:rPr lang="pt-BR" sz="3600" b="1" dirty="0" smtClean="0">
                <a:solidFill>
                  <a:srgbClr val="3318A8"/>
                </a:solidFill>
                <a:latin typeface="Times" pitchFamily="18" charset="0"/>
              </a:rPr>
              <a:t>54’N )</a:t>
            </a:r>
            <a:r>
              <a:rPr lang="pt-BR" sz="3600" dirty="0" smtClean="0">
                <a:latin typeface="Times" pitchFamily="18" charset="0"/>
              </a:rPr>
              <a:t> </a:t>
            </a:r>
            <a:endParaRPr lang="en-GB" sz="3600" dirty="0" smtClean="0">
              <a:latin typeface="Times" pitchFamily="18" charset="0"/>
            </a:endParaRPr>
          </a:p>
          <a:p>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altLang="en-US" b="1" dirty="0" smtClean="0">
                <a:solidFill>
                  <a:srgbClr val="FF0000"/>
                </a:solidFill>
                <a:latin typeface="Times" pitchFamily="18" charset="0"/>
              </a:rPr>
              <a:t>1. </a:t>
            </a:r>
            <a:r>
              <a:rPr lang="en-US" altLang="en-US" b="1" u="sng" dirty="0" err="1" smtClean="0">
                <a:solidFill>
                  <a:srgbClr val="FF0000"/>
                </a:solidFill>
                <a:latin typeface="Times" pitchFamily="18" charset="0"/>
              </a:rPr>
              <a:t>Một</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lãnh</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thổ</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rộng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lớn</a:t>
            </a:r>
            <a:r>
              <a:rPr lang="en-US" altLang="en-US" b="1" u="sng" dirty="0" smtClean="0">
                <a:solidFill>
                  <a:srgbClr val="FF0000"/>
                </a:solidFill>
                <a:latin typeface="Times" pitchFamily="18" charset="0"/>
              </a:rPr>
              <a:t>:</a:t>
            </a:r>
            <a:br>
              <a:rPr lang="en-US" altLang="en-US" b="1" u="sng" dirty="0" smtClean="0">
                <a:solidFill>
                  <a:srgbClr val="FF0000"/>
                </a:solidFill>
                <a:latin typeface="Times" pitchFamily="18" charset="0"/>
              </a:rPr>
            </a:br>
            <a:endParaRPr lang="en-GB" dirty="0"/>
          </a:p>
        </p:txBody>
      </p:sp>
      <p:pic>
        <p:nvPicPr>
          <p:cNvPr id="4" name="Picture 17" descr="2"/>
          <p:cNvPicPr>
            <a:picLocks noGrp="1" noChangeAspect="1" noChangeArrowheads="1"/>
          </p:cNvPicPr>
          <p:nvPr>
            <p:ph idx="1"/>
          </p:nvPr>
        </p:nvPicPr>
        <p:blipFill>
          <a:blip r:embed="rId2" cstate="print"/>
          <a:srcRect/>
          <a:stretch>
            <a:fillRect/>
          </a:stretch>
        </p:blipFill>
        <p:spPr bwMode="auto">
          <a:xfrm>
            <a:off x="2571736" y="857232"/>
            <a:ext cx="6232019" cy="6000768"/>
          </a:xfrm>
          <a:prstGeom prst="rect">
            <a:avLst/>
          </a:prstGeom>
          <a:noFill/>
          <a:ln w="9525">
            <a:noFill/>
            <a:miter lim="800000"/>
            <a:headEnd/>
            <a:tailEnd/>
          </a:ln>
        </p:spPr>
      </p:pic>
      <p:sp>
        <p:nvSpPr>
          <p:cNvPr id="5" name="Rectangular Callout 4"/>
          <p:cNvSpPr/>
          <p:nvPr/>
        </p:nvSpPr>
        <p:spPr>
          <a:xfrm>
            <a:off x="142844" y="1643050"/>
            <a:ext cx="2071702" cy="2857520"/>
          </a:xfrm>
          <a:prstGeom prst="wedgeRectCallout">
            <a:avLst>
              <a:gd name="adj1" fmla="val 73292"/>
              <a:gd name="adj2" fmla="val 21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800" b="1" dirty="0" smtClean="0">
                <a:solidFill>
                  <a:srgbClr val="FFFF00"/>
                </a:solidFill>
                <a:latin typeface="Arial" pitchFamily="34" charset="0"/>
                <a:ea typeface="Times New Roman" pitchFamily="18" charset="0"/>
                <a:cs typeface="Arial" pitchFamily="34" charset="0"/>
              </a:rPr>
              <a:t>Châu Mĩ tiếp giáp với những đại dương nào?</a:t>
            </a:r>
            <a:endParaRPr lang="pl-PL" sz="2800" b="1" dirty="0" smtClean="0">
              <a:solidFill>
                <a:srgbClr val="FFFF00"/>
              </a:solidFill>
              <a:latin typeface="Arial" pitchFamily="34" charset="0"/>
              <a:cs typeface="Arial" pitchFamily="34" charset="0"/>
            </a:endParaRPr>
          </a:p>
          <a:p>
            <a:pPr algn="ct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1143000"/>
          </a:xfrm>
        </p:spPr>
        <p:txBody>
          <a:bodyPr>
            <a:normAutofit fontScale="90000"/>
          </a:bodyPr>
          <a:lstStyle/>
          <a:p>
            <a:pPr algn="l"/>
            <a:r>
              <a:rPr lang="en-US" altLang="en-US" b="1" dirty="0" smtClean="0">
                <a:solidFill>
                  <a:srgbClr val="FF0000"/>
                </a:solidFill>
                <a:latin typeface="Times" pitchFamily="18" charset="0"/>
              </a:rPr>
              <a:t>1. </a:t>
            </a:r>
            <a:r>
              <a:rPr lang="en-US" altLang="en-US" b="1" u="sng" dirty="0" err="1" smtClean="0">
                <a:solidFill>
                  <a:srgbClr val="FF0000"/>
                </a:solidFill>
                <a:latin typeface="Times" pitchFamily="18" charset="0"/>
              </a:rPr>
              <a:t>Một</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lãnh</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thổ</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rộng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lớn</a:t>
            </a:r>
            <a:r>
              <a:rPr lang="en-US" altLang="en-US" b="1" u="sng" dirty="0" smtClean="0">
                <a:solidFill>
                  <a:srgbClr val="FF0000"/>
                </a:solidFill>
                <a:latin typeface="Times" pitchFamily="18" charset="0"/>
              </a:rPr>
              <a:t>:</a:t>
            </a:r>
            <a:br>
              <a:rPr lang="en-US" altLang="en-US" b="1" u="sng" dirty="0" smtClean="0">
                <a:solidFill>
                  <a:srgbClr val="FF0000"/>
                </a:solidFill>
                <a:latin typeface="Times" pitchFamily="18" charset="0"/>
              </a:rPr>
            </a:br>
            <a:endParaRPr lang="en-GB" dirty="0"/>
          </a:p>
        </p:txBody>
      </p:sp>
      <p:sp>
        <p:nvSpPr>
          <p:cNvPr id="3" name="Content Placeholder 2"/>
          <p:cNvSpPr>
            <a:spLocks noGrp="1"/>
          </p:cNvSpPr>
          <p:nvPr>
            <p:ph idx="1"/>
          </p:nvPr>
        </p:nvSpPr>
        <p:spPr>
          <a:xfrm>
            <a:off x="0" y="1600200"/>
            <a:ext cx="9144000" cy="4525963"/>
          </a:xfrm>
        </p:spPr>
        <p:txBody>
          <a:bodyPr/>
          <a:lstStyle/>
          <a:p>
            <a:pPr algn="just">
              <a:buFontTx/>
              <a:buChar char="-"/>
            </a:pPr>
            <a:r>
              <a:rPr lang="pt-BR" sz="3600" b="1" dirty="0" smtClean="0">
                <a:solidFill>
                  <a:srgbClr val="3318A8"/>
                </a:solidFill>
                <a:latin typeface="Times" pitchFamily="18" charset="0"/>
              </a:rPr>
              <a:t>Châu Mĩ trải dài trên nhiều vĩ độ từ vùng cực Bắc đến vùng cận cực Nam (71</a:t>
            </a:r>
            <a:r>
              <a:rPr lang="pt-BR" sz="3600" b="1" baseline="30000" dirty="0" smtClean="0">
                <a:solidFill>
                  <a:srgbClr val="3318A8"/>
                </a:solidFill>
                <a:latin typeface="Times" pitchFamily="18" charset="0"/>
              </a:rPr>
              <a:t>o</a:t>
            </a:r>
            <a:r>
              <a:rPr lang="pt-BR" sz="3600" b="1" dirty="0" smtClean="0">
                <a:solidFill>
                  <a:srgbClr val="3318A8"/>
                </a:solidFill>
                <a:latin typeface="Times" pitchFamily="18" charset="0"/>
              </a:rPr>
              <a:t>59’B đến 53</a:t>
            </a:r>
            <a:r>
              <a:rPr lang="pt-BR" sz="3600" b="1" baseline="30000" dirty="0" smtClean="0">
                <a:solidFill>
                  <a:srgbClr val="3318A8"/>
                </a:solidFill>
                <a:latin typeface="Times" pitchFamily="18" charset="0"/>
              </a:rPr>
              <a:t>o</a:t>
            </a:r>
            <a:r>
              <a:rPr lang="pt-BR" sz="3600" b="1" dirty="0" smtClean="0">
                <a:solidFill>
                  <a:srgbClr val="3318A8"/>
                </a:solidFill>
                <a:latin typeface="Times" pitchFamily="18" charset="0"/>
              </a:rPr>
              <a:t>54’N )</a:t>
            </a:r>
          </a:p>
          <a:p>
            <a:pPr>
              <a:buNone/>
            </a:pPr>
            <a:r>
              <a:rPr lang="pt-BR" sz="3600" b="1" dirty="0" smtClean="0">
                <a:solidFill>
                  <a:srgbClr val="3318A8"/>
                </a:solidFill>
                <a:latin typeface="Times" pitchFamily="18" charset="0"/>
              </a:rPr>
              <a:t>	+ Phía Bắc giáp Bắc Băng Dương</a:t>
            </a:r>
            <a:endParaRPr lang="en-GB" sz="3600" b="1" dirty="0" smtClean="0">
              <a:solidFill>
                <a:srgbClr val="3318A8"/>
              </a:solidFill>
              <a:latin typeface="Times" pitchFamily="18" charset="0"/>
            </a:endParaRPr>
          </a:p>
          <a:p>
            <a:pPr>
              <a:buNone/>
            </a:pPr>
            <a:r>
              <a:rPr lang="pt-BR" sz="3600" b="1" dirty="0" smtClean="0">
                <a:solidFill>
                  <a:srgbClr val="3318A8"/>
                </a:solidFill>
                <a:latin typeface="Times" pitchFamily="18" charset="0"/>
              </a:rPr>
              <a:t>	+ Phía Tây giáp Thái Bình Dương</a:t>
            </a:r>
            <a:endParaRPr lang="en-GB" sz="3600" b="1" dirty="0" smtClean="0">
              <a:solidFill>
                <a:srgbClr val="3318A8"/>
              </a:solidFill>
              <a:latin typeface="Times" pitchFamily="18" charset="0"/>
            </a:endParaRPr>
          </a:p>
          <a:p>
            <a:pPr>
              <a:buNone/>
            </a:pPr>
            <a:r>
              <a:rPr lang="pt-BR" sz="3600" b="1" dirty="0" smtClean="0">
                <a:solidFill>
                  <a:srgbClr val="3318A8"/>
                </a:solidFill>
                <a:latin typeface="Times" pitchFamily="18" charset="0"/>
              </a:rPr>
              <a:t>	+ Phía Đông giáp Đại Tây Dương</a:t>
            </a:r>
            <a:endParaRPr lang="en-GB" sz="3600" b="1" dirty="0" smtClean="0">
              <a:solidFill>
                <a:srgbClr val="3318A8"/>
              </a:solidFill>
              <a:latin typeface="Times" pitchFamily="18" charset="0"/>
            </a:endParaRPr>
          </a:p>
          <a:p>
            <a:pPr>
              <a:buNone/>
            </a:pPr>
            <a:endParaRPr lang="en-GB" sz="3600" dirty="0" smtClean="0"/>
          </a:p>
          <a:p>
            <a:pPr algn="just">
              <a:buNone/>
            </a:pPr>
            <a:endParaRPr lang="en-GB" sz="3600" dirty="0" smtClean="0">
              <a:latin typeface="Times" pitchFamily="18" charset="0"/>
            </a:endParaRPr>
          </a:p>
          <a:p>
            <a:endParaRPr lang="en-GB" dirty="0"/>
          </a:p>
        </p:txBody>
      </p:sp>
      <p:sp>
        <p:nvSpPr>
          <p:cNvPr id="4" name="Text Box 17"/>
          <p:cNvSpPr txBox="1">
            <a:spLocks noChangeArrowheads="1"/>
          </p:cNvSpPr>
          <p:nvPr/>
        </p:nvSpPr>
        <p:spPr bwMode="auto">
          <a:xfrm>
            <a:off x="4114800" y="0"/>
            <a:ext cx="4876800" cy="946150"/>
          </a:xfrm>
          <a:prstGeom prst="rect">
            <a:avLst/>
          </a:prstGeom>
          <a:noFill/>
          <a:ln w="9525">
            <a:noFill/>
            <a:miter lim="800000"/>
            <a:headEnd/>
            <a:tailEnd/>
          </a:ln>
        </p:spPr>
        <p:txBody>
          <a:bodyPr>
            <a:spAutoFit/>
          </a:bodyPr>
          <a:lstStyle/>
          <a:p>
            <a:pPr>
              <a:spcBef>
                <a:spcPct val="50000"/>
              </a:spcBef>
            </a:pPr>
            <a:r>
              <a:rPr lang="en-US" sz="2800" dirty="0">
                <a:latin typeface="Times New Roman" pitchFamily="18" charset="0"/>
              </a:rPr>
              <a:t>71</a:t>
            </a:r>
            <a:r>
              <a:rPr lang="en-US" sz="2800" baseline="30000" dirty="0">
                <a:latin typeface="Times New Roman" pitchFamily="18" charset="0"/>
              </a:rPr>
              <a:t>0</a:t>
            </a:r>
            <a:r>
              <a:rPr lang="en-US" sz="2800" dirty="0">
                <a:latin typeface="Times New Roman" pitchFamily="18" charset="0"/>
              </a:rPr>
              <a:t>50” B – 54</a:t>
            </a:r>
            <a:r>
              <a:rPr lang="en-US" sz="2800" baseline="30000" dirty="0">
                <a:latin typeface="Times New Roman" pitchFamily="18" charset="0"/>
              </a:rPr>
              <a:t>0</a:t>
            </a:r>
            <a:r>
              <a:rPr lang="en-US" sz="2800" dirty="0">
                <a:latin typeface="Times New Roman" pitchFamily="18" charset="0"/>
              </a:rPr>
              <a:t>54’N, lãnh thổ trải dài trên 139 vĩ độ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ntitled-Scanned-02"/>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p:spPr>
      </p:pic>
      <p:sp>
        <p:nvSpPr>
          <p:cNvPr id="87043" name="Line 3"/>
          <p:cNvSpPr>
            <a:spLocks noChangeShapeType="1"/>
          </p:cNvSpPr>
          <p:nvPr/>
        </p:nvSpPr>
        <p:spPr bwMode="auto">
          <a:xfrm>
            <a:off x="152400" y="3810000"/>
            <a:ext cx="8839200" cy="76200"/>
          </a:xfrm>
          <a:prstGeom prst="line">
            <a:avLst/>
          </a:prstGeom>
          <a:noFill/>
          <a:ln w="28575">
            <a:solidFill>
              <a:srgbClr val="FF3300"/>
            </a:solidFill>
            <a:round/>
            <a:headEnd/>
            <a:tailEnd/>
          </a:ln>
        </p:spPr>
        <p:txBody>
          <a:bodyPr/>
          <a:lstStyle/>
          <a:p>
            <a:endParaRPr lang="en-US"/>
          </a:p>
        </p:txBody>
      </p:sp>
      <p:sp>
        <p:nvSpPr>
          <p:cNvPr id="87044" name="Line 4"/>
          <p:cNvSpPr>
            <a:spLocks noChangeShapeType="1"/>
          </p:cNvSpPr>
          <p:nvPr/>
        </p:nvSpPr>
        <p:spPr bwMode="auto">
          <a:xfrm>
            <a:off x="317500" y="4622800"/>
            <a:ext cx="8610600" cy="76200"/>
          </a:xfrm>
          <a:prstGeom prst="line">
            <a:avLst/>
          </a:prstGeom>
          <a:noFill/>
          <a:ln w="28575">
            <a:solidFill>
              <a:schemeClr val="hlink"/>
            </a:solidFill>
            <a:round/>
            <a:headEnd/>
            <a:tailEnd/>
          </a:ln>
        </p:spPr>
        <p:txBody>
          <a:bodyPr/>
          <a:lstStyle/>
          <a:p>
            <a:endParaRPr lang="en-US"/>
          </a:p>
        </p:txBody>
      </p:sp>
      <p:sp>
        <p:nvSpPr>
          <p:cNvPr id="87045" name="Line 5"/>
          <p:cNvSpPr>
            <a:spLocks noChangeShapeType="1"/>
          </p:cNvSpPr>
          <p:nvPr/>
        </p:nvSpPr>
        <p:spPr bwMode="auto">
          <a:xfrm>
            <a:off x="304800" y="3060700"/>
            <a:ext cx="8534400" cy="76200"/>
          </a:xfrm>
          <a:prstGeom prst="line">
            <a:avLst/>
          </a:prstGeom>
          <a:noFill/>
          <a:ln w="28575">
            <a:solidFill>
              <a:schemeClr val="hlink"/>
            </a:solidFill>
            <a:round/>
            <a:headEnd/>
            <a:tailEnd/>
          </a:ln>
        </p:spPr>
        <p:txBody>
          <a:bodyPr/>
          <a:lstStyle/>
          <a:p>
            <a:endParaRPr lang="en-US"/>
          </a:p>
        </p:txBody>
      </p:sp>
      <p:sp>
        <p:nvSpPr>
          <p:cNvPr id="11270" name="Text Box 6"/>
          <p:cNvSpPr txBox="1">
            <a:spLocks noChangeArrowheads="1"/>
          </p:cNvSpPr>
          <p:nvPr/>
        </p:nvSpPr>
        <p:spPr bwMode="auto">
          <a:xfrm>
            <a:off x="660400" y="2746375"/>
            <a:ext cx="23114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Times New Roman" pitchFamily="18" charset="0"/>
              </a:rPr>
              <a:t>Chí tuyến Bắc</a:t>
            </a:r>
          </a:p>
        </p:txBody>
      </p:sp>
      <p:sp>
        <p:nvSpPr>
          <p:cNvPr id="11271" name="Text Box 7"/>
          <p:cNvSpPr txBox="1">
            <a:spLocks noChangeArrowheads="1"/>
          </p:cNvSpPr>
          <p:nvPr/>
        </p:nvSpPr>
        <p:spPr bwMode="auto">
          <a:xfrm>
            <a:off x="741363" y="4324350"/>
            <a:ext cx="2230437"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Times New Roman" pitchFamily="18" charset="0"/>
              </a:rPr>
              <a:t>Chí tuyến nam</a:t>
            </a:r>
          </a:p>
        </p:txBody>
      </p:sp>
      <p:sp>
        <p:nvSpPr>
          <p:cNvPr id="11272" name="Text Box 8"/>
          <p:cNvSpPr txBox="1">
            <a:spLocks noChangeArrowheads="1"/>
          </p:cNvSpPr>
          <p:nvPr/>
        </p:nvSpPr>
        <p:spPr bwMode="auto">
          <a:xfrm>
            <a:off x="228600" y="3514725"/>
            <a:ext cx="13716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Times New Roman" pitchFamily="18" charset="0"/>
              </a:rPr>
              <a:t>Xích đạo</a:t>
            </a:r>
          </a:p>
        </p:txBody>
      </p:sp>
      <p:sp>
        <p:nvSpPr>
          <p:cNvPr id="87049" name="Line 9"/>
          <p:cNvSpPr>
            <a:spLocks noChangeShapeType="1"/>
          </p:cNvSpPr>
          <p:nvPr/>
        </p:nvSpPr>
        <p:spPr bwMode="auto">
          <a:xfrm>
            <a:off x="4572000" y="1143000"/>
            <a:ext cx="0" cy="5410200"/>
          </a:xfrm>
          <a:prstGeom prst="line">
            <a:avLst/>
          </a:prstGeom>
          <a:noFill/>
          <a:ln w="9525">
            <a:solidFill>
              <a:srgbClr val="FF3300"/>
            </a:solidFill>
            <a:round/>
            <a:headEnd/>
            <a:tailEnd/>
          </a:ln>
        </p:spPr>
        <p:txBody>
          <a:bodyPr/>
          <a:lstStyle/>
          <a:p>
            <a:endParaRPr lang="en-US"/>
          </a:p>
        </p:txBody>
      </p:sp>
      <p:sp>
        <p:nvSpPr>
          <p:cNvPr id="87050" name="Text Box 10"/>
          <p:cNvSpPr txBox="1">
            <a:spLocks noChangeArrowheads="1"/>
          </p:cNvSpPr>
          <p:nvPr/>
        </p:nvSpPr>
        <p:spPr bwMode="auto">
          <a:xfrm>
            <a:off x="4267200" y="6491288"/>
            <a:ext cx="457200" cy="366712"/>
          </a:xfrm>
          <a:prstGeom prst="rect">
            <a:avLst/>
          </a:prstGeom>
          <a:noFill/>
          <a:ln w="9525">
            <a:noFill/>
            <a:miter lim="800000"/>
            <a:headEnd/>
            <a:tailEnd/>
          </a:ln>
        </p:spPr>
        <p:txBody>
          <a:bodyPr>
            <a:spAutoFit/>
          </a:bodyPr>
          <a:lstStyle/>
          <a:p>
            <a:pPr>
              <a:spcBef>
                <a:spcPct val="50000"/>
              </a:spcBef>
            </a:pPr>
            <a:r>
              <a:rPr lang="en-US">
                <a:solidFill>
                  <a:srgbClr val="FF3300"/>
                </a:solidFill>
              </a:rPr>
              <a:t>0</a:t>
            </a:r>
            <a:r>
              <a:rPr lang="en-US" baseline="30000">
                <a:solidFill>
                  <a:srgbClr val="FF3300"/>
                </a:solidFill>
              </a:rPr>
              <a:t>0</a:t>
            </a:r>
          </a:p>
        </p:txBody>
      </p:sp>
      <p:sp>
        <p:nvSpPr>
          <p:cNvPr id="87052" name="Line 12"/>
          <p:cNvSpPr>
            <a:spLocks noChangeShapeType="1"/>
          </p:cNvSpPr>
          <p:nvPr/>
        </p:nvSpPr>
        <p:spPr bwMode="auto">
          <a:xfrm>
            <a:off x="1219200" y="1676400"/>
            <a:ext cx="6781800" cy="0"/>
          </a:xfrm>
          <a:prstGeom prst="line">
            <a:avLst/>
          </a:prstGeom>
          <a:noFill/>
          <a:ln w="28575">
            <a:solidFill>
              <a:schemeClr val="hlink"/>
            </a:solidFill>
            <a:round/>
            <a:headEnd/>
            <a:tailEnd/>
          </a:ln>
        </p:spPr>
        <p:txBody>
          <a:bodyPr/>
          <a:lstStyle/>
          <a:p>
            <a:endParaRPr lang="en-US"/>
          </a:p>
        </p:txBody>
      </p:sp>
      <p:sp>
        <p:nvSpPr>
          <p:cNvPr id="87053" name="Line 13"/>
          <p:cNvSpPr>
            <a:spLocks noChangeShapeType="1"/>
          </p:cNvSpPr>
          <p:nvPr/>
        </p:nvSpPr>
        <p:spPr bwMode="auto">
          <a:xfrm>
            <a:off x="1295400" y="6019800"/>
            <a:ext cx="6705600" cy="76200"/>
          </a:xfrm>
          <a:prstGeom prst="line">
            <a:avLst/>
          </a:prstGeom>
          <a:noFill/>
          <a:ln w="28575">
            <a:solidFill>
              <a:schemeClr val="hlink"/>
            </a:solidFill>
            <a:round/>
            <a:headEnd/>
            <a:tailEnd/>
          </a:ln>
        </p:spPr>
        <p:txBody>
          <a:bodyPr/>
          <a:lstStyle/>
          <a:p>
            <a:endParaRPr lang="en-US"/>
          </a:p>
        </p:txBody>
      </p:sp>
      <p:sp>
        <p:nvSpPr>
          <p:cNvPr id="11278" name="Text Box 14"/>
          <p:cNvSpPr txBox="1">
            <a:spLocks noChangeArrowheads="1"/>
          </p:cNvSpPr>
          <p:nvPr/>
        </p:nvSpPr>
        <p:spPr bwMode="auto">
          <a:xfrm>
            <a:off x="1600200" y="1295400"/>
            <a:ext cx="19050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Times New Roman" pitchFamily="18" charset="0"/>
              </a:rPr>
              <a:t>Vòng cực Bắc</a:t>
            </a:r>
          </a:p>
        </p:txBody>
      </p:sp>
      <p:sp>
        <p:nvSpPr>
          <p:cNvPr id="11279" name="Text Box 15"/>
          <p:cNvSpPr txBox="1">
            <a:spLocks noChangeArrowheads="1"/>
          </p:cNvSpPr>
          <p:nvPr/>
        </p:nvSpPr>
        <p:spPr bwMode="auto">
          <a:xfrm>
            <a:off x="1219200" y="5638800"/>
            <a:ext cx="19050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Times New Roman" pitchFamily="18" charset="0"/>
              </a:rPr>
              <a:t>Vòng cực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87045"/>
                                        </p:tgtEl>
                                        <p:attrNameLst>
                                          <p:attrName>style.color</p:attrName>
                                        </p:attrNameLst>
                                      </p:cBhvr>
                                      <p:by>
                                        <p:hsl h="0" s="12549" l="25098"/>
                                      </p:by>
                                    </p:animClr>
                                    <p:animClr clrSpc="hsl" dir="cw">
                                      <p:cBhvr>
                                        <p:cTn id="7" dur="500" fill="hold"/>
                                        <p:tgtEl>
                                          <p:spTgt spid="87045"/>
                                        </p:tgtEl>
                                        <p:attrNameLst>
                                          <p:attrName>fillcolor</p:attrName>
                                        </p:attrNameLst>
                                      </p:cBhvr>
                                      <p:by>
                                        <p:hsl h="0" s="12549" l="25098"/>
                                      </p:by>
                                    </p:animClr>
                                    <p:animClr clrSpc="hsl" dir="cw">
                                      <p:cBhvr>
                                        <p:cTn id="8" dur="500" fill="hold"/>
                                        <p:tgtEl>
                                          <p:spTgt spid="87045"/>
                                        </p:tgtEl>
                                        <p:attrNameLst>
                                          <p:attrName>stroke.color</p:attrName>
                                        </p:attrNameLst>
                                      </p:cBhvr>
                                      <p:by>
                                        <p:hsl h="0" s="12549" l="25098"/>
                                      </p:by>
                                    </p:animClr>
                                    <p:set>
                                      <p:cBhvr>
                                        <p:cTn id="9" dur="500" fill="hold"/>
                                        <p:tgtEl>
                                          <p:spTgt spid="87045"/>
                                        </p:tgtEl>
                                        <p:attrNameLst>
                                          <p:attrName>fill.type</p:attrName>
                                        </p:attrNameLst>
                                      </p:cBhvr>
                                      <p:to>
                                        <p:strVal val="solid"/>
                                      </p:to>
                                    </p:set>
                                  </p:childTnLst>
                                </p:cTn>
                              </p:par>
                              <p:par>
                                <p:cTn id="1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87043"/>
                                        </p:tgtEl>
                                        <p:attrNameLst>
                                          <p:attrName>style.color</p:attrName>
                                        </p:attrNameLst>
                                      </p:cBhvr>
                                      <p:by>
                                        <p:hsl h="0" s="12549" l="25098"/>
                                      </p:by>
                                    </p:animClr>
                                    <p:animClr clrSpc="hsl" dir="cw">
                                      <p:cBhvr>
                                        <p:cTn id="12" dur="500" fill="hold"/>
                                        <p:tgtEl>
                                          <p:spTgt spid="87043"/>
                                        </p:tgtEl>
                                        <p:attrNameLst>
                                          <p:attrName>fillcolor</p:attrName>
                                        </p:attrNameLst>
                                      </p:cBhvr>
                                      <p:by>
                                        <p:hsl h="0" s="12549" l="25098"/>
                                      </p:by>
                                    </p:animClr>
                                    <p:animClr clrSpc="hsl" dir="cw">
                                      <p:cBhvr>
                                        <p:cTn id="13" dur="500" fill="hold"/>
                                        <p:tgtEl>
                                          <p:spTgt spid="87043"/>
                                        </p:tgtEl>
                                        <p:attrNameLst>
                                          <p:attrName>stroke.color</p:attrName>
                                        </p:attrNameLst>
                                      </p:cBhvr>
                                      <p:by>
                                        <p:hsl h="0" s="12549" l="25098"/>
                                      </p:by>
                                    </p:animClr>
                                    <p:set>
                                      <p:cBhvr>
                                        <p:cTn id="14" dur="500" fill="hold"/>
                                        <p:tgtEl>
                                          <p:spTgt spid="87043"/>
                                        </p:tgtEl>
                                        <p:attrNameLst>
                                          <p:attrName>fill.type</p:attrName>
                                        </p:attrNameLst>
                                      </p:cBhvr>
                                      <p:to>
                                        <p:strVal val="solid"/>
                                      </p:to>
                                    </p:set>
                                  </p:childTnLst>
                                </p:cTn>
                              </p:par>
                              <p:par>
                                <p:cTn id="1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87044"/>
                                        </p:tgtEl>
                                        <p:attrNameLst>
                                          <p:attrName>style.color</p:attrName>
                                        </p:attrNameLst>
                                      </p:cBhvr>
                                      <p:by>
                                        <p:hsl h="0" s="12549" l="25098"/>
                                      </p:by>
                                    </p:animClr>
                                    <p:animClr clrSpc="hsl" dir="cw">
                                      <p:cBhvr>
                                        <p:cTn id="17" dur="500" fill="hold"/>
                                        <p:tgtEl>
                                          <p:spTgt spid="87044"/>
                                        </p:tgtEl>
                                        <p:attrNameLst>
                                          <p:attrName>fillcolor</p:attrName>
                                        </p:attrNameLst>
                                      </p:cBhvr>
                                      <p:by>
                                        <p:hsl h="0" s="12549" l="25098"/>
                                      </p:by>
                                    </p:animClr>
                                    <p:animClr clrSpc="hsl" dir="cw">
                                      <p:cBhvr>
                                        <p:cTn id="18" dur="500" fill="hold"/>
                                        <p:tgtEl>
                                          <p:spTgt spid="87044"/>
                                        </p:tgtEl>
                                        <p:attrNameLst>
                                          <p:attrName>stroke.color</p:attrName>
                                        </p:attrNameLst>
                                      </p:cBhvr>
                                      <p:by>
                                        <p:hsl h="0" s="12549" l="25098"/>
                                      </p:by>
                                    </p:animClr>
                                    <p:set>
                                      <p:cBhvr>
                                        <p:cTn id="19" dur="500" fill="hold"/>
                                        <p:tgtEl>
                                          <p:spTgt spid="87044"/>
                                        </p:tgtEl>
                                        <p:attrNameLst>
                                          <p:attrName>fill.type</p:attrName>
                                        </p:attrNameLst>
                                      </p:cBhvr>
                                      <p:to>
                                        <p:strVal val="solid"/>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87049"/>
                                        </p:tgtEl>
                                        <p:attrNameLst>
                                          <p:attrName>style.visibility</p:attrName>
                                        </p:attrNameLst>
                                      </p:cBhvr>
                                      <p:to>
                                        <p:strVal val="visible"/>
                                      </p:to>
                                    </p:set>
                                    <p:animEffect transition="in" filter="blinds(horizontal)">
                                      <p:cBhvr>
                                        <p:cTn id="23" dur="500"/>
                                        <p:tgtEl>
                                          <p:spTgt spid="8704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7050"/>
                                        </p:tgtEl>
                                        <p:attrNameLst>
                                          <p:attrName>style.visibility</p:attrName>
                                        </p:attrNameLst>
                                      </p:cBhvr>
                                      <p:to>
                                        <p:strVal val="visible"/>
                                      </p:to>
                                    </p:set>
                                    <p:animEffect transition="in" filter="blinds(horizontal)">
                                      <p:cBhvr>
                                        <p:cTn id="26" dur="500"/>
                                        <p:tgtEl>
                                          <p:spTgt spid="87050"/>
                                        </p:tgtEl>
                                      </p:cBhvr>
                                    </p:animEffect>
                                  </p:childTnLst>
                                </p:cTn>
                              </p:par>
                              <p:par>
                                <p:cTn id="27"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8" dur="500" fill="hold"/>
                                        <p:tgtEl>
                                          <p:spTgt spid="87052"/>
                                        </p:tgtEl>
                                        <p:attrNameLst>
                                          <p:attrName>style.color</p:attrName>
                                        </p:attrNameLst>
                                      </p:cBhvr>
                                      <p:by>
                                        <p:hsl h="0" s="12549" l="25098"/>
                                      </p:by>
                                    </p:animClr>
                                    <p:animClr clrSpc="hsl" dir="cw">
                                      <p:cBhvr>
                                        <p:cTn id="29" dur="500" fill="hold"/>
                                        <p:tgtEl>
                                          <p:spTgt spid="87052"/>
                                        </p:tgtEl>
                                        <p:attrNameLst>
                                          <p:attrName>fillcolor</p:attrName>
                                        </p:attrNameLst>
                                      </p:cBhvr>
                                      <p:by>
                                        <p:hsl h="0" s="12549" l="25098"/>
                                      </p:by>
                                    </p:animClr>
                                    <p:animClr clrSpc="hsl" dir="cw">
                                      <p:cBhvr>
                                        <p:cTn id="30" dur="500" fill="hold"/>
                                        <p:tgtEl>
                                          <p:spTgt spid="87052"/>
                                        </p:tgtEl>
                                        <p:attrNameLst>
                                          <p:attrName>stroke.color</p:attrName>
                                        </p:attrNameLst>
                                      </p:cBhvr>
                                      <p:by>
                                        <p:hsl h="0" s="12549" l="25098"/>
                                      </p:by>
                                    </p:animClr>
                                    <p:set>
                                      <p:cBhvr>
                                        <p:cTn id="31" dur="500" fill="hold"/>
                                        <p:tgtEl>
                                          <p:spTgt spid="87052"/>
                                        </p:tgtEl>
                                        <p:attrNameLst>
                                          <p:attrName>fill.type</p:attrName>
                                        </p:attrNameLst>
                                      </p:cBhvr>
                                      <p:to>
                                        <p:strVal val="solid"/>
                                      </p:to>
                                    </p:set>
                                  </p:childTnLst>
                                </p:cTn>
                              </p:par>
                              <p:par>
                                <p:cTn id="32"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3" dur="500" fill="hold"/>
                                        <p:tgtEl>
                                          <p:spTgt spid="87053"/>
                                        </p:tgtEl>
                                        <p:attrNameLst>
                                          <p:attrName>style.color</p:attrName>
                                        </p:attrNameLst>
                                      </p:cBhvr>
                                      <p:by>
                                        <p:hsl h="0" s="12549" l="25098"/>
                                      </p:by>
                                    </p:animClr>
                                    <p:animClr clrSpc="hsl" dir="cw">
                                      <p:cBhvr>
                                        <p:cTn id="34" dur="500" fill="hold"/>
                                        <p:tgtEl>
                                          <p:spTgt spid="87053"/>
                                        </p:tgtEl>
                                        <p:attrNameLst>
                                          <p:attrName>fillcolor</p:attrName>
                                        </p:attrNameLst>
                                      </p:cBhvr>
                                      <p:by>
                                        <p:hsl h="0" s="12549" l="25098"/>
                                      </p:by>
                                    </p:animClr>
                                    <p:animClr clrSpc="hsl" dir="cw">
                                      <p:cBhvr>
                                        <p:cTn id="35" dur="500" fill="hold"/>
                                        <p:tgtEl>
                                          <p:spTgt spid="87053"/>
                                        </p:tgtEl>
                                        <p:attrNameLst>
                                          <p:attrName>stroke.color</p:attrName>
                                        </p:attrNameLst>
                                      </p:cBhvr>
                                      <p:by>
                                        <p:hsl h="0" s="12549" l="25098"/>
                                      </p:by>
                                    </p:animClr>
                                    <p:set>
                                      <p:cBhvr>
                                        <p:cTn id="36" dur="500" fill="hold"/>
                                        <p:tgtEl>
                                          <p:spTgt spid="870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nimBg="1"/>
      <p:bldP spid="87044" grpId="0" animBg="1"/>
      <p:bldP spid="87045" grpId="0" animBg="1"/>
      <p:bldP spid="87049" grpId="0" animBg="1"/>
      <p:bldP spid="87050" grpId="0"/>
      <p:bldP spid="87052" grpId="0" animBg="1"/>
      <p:bldP spid="870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oi giang_2"/>
          <p:cNvPicPr>
            <a:picLocks noChangeAspect="1" noChangeArrowheads="1"/>
          </p:cNvPicPr>
          <p:nvPr/>
        </p:nvPicPr>
        <p:blipFill>
          <a:blip r:embed="rId2" cstate="print">
            <a:lum bright="-12000" contrast="30000"/>
          </a:blip>
          <a:srcRect t="1343" r="1022"/>
          <a:stretch>
            <a:fillRect/>
          </a:stretch>
        </p:blipFill>
        <p:spPr bwMode="auto">
          <a:xfrm>
            <a:off x="4648200" y="1219200"/>
            <a:ext cx="4495800" cy="5189538"/>
          </a:xfrm>
          <a:prstGeom prst="rect">
            <a:avLst/>
          </a:prstGeom>
          <a:noFill/>
          <a:ln w="76200" cmpd="tri">
            <a:solidFill>
              <a:srgbClr val="FF6600"/>
            </a:solidFill>
            <a:miter lim="800000"/>
            <a:headEnd/>
            <a:tailEnd/>
          </a:ln>
        </p:spPr>
      </p:pic>
      <p:sp>
        <p:nvSpPr>
          <p:cNvPr id="20483" name="Text Box 3"/>
          <p:cNvSpPr txBox="1">
            <a:spLocks noChangeArrowheads="1"/>
          </p:cNvSpPr>
          <p:nvPr/>
        </p:nvSpPr>
        <p:spPr bwMode="auto">
          <a:xfrm>
            <a:off x="5591175" y="6459538"/>
            <a:ext cx="3476625" cy="398462"/>
          </a:xfrm>
          <a:prstGeom prst="rect">
            <a:avLst/>
          </a:prstGeom>
          <a:gradFill rotWithShape="1">
            <a:gsLst>
              <a:gs pos="0">
                <a:schemeClr val="accent1"/>
              </a:gs>
              <a:gs pos="100000">
                <a:schemeClr val="bg1"/>
              </a:gs>
            </a:gsLst>
            <a:lin ang="5400000" scaled="1"/>
          </a:gradFill>
          <a:ln w="9525">
            <a:noFill/>
            <a:miter lim="800000"/>
            <a:headEnd/>
            <a:tailEnd/>
          </a:ln>
        </p:spPr>
        <p:txBody>
          <a:bodyPr>
            <a:spAutoFit/>
          </a:bodyPr>
          <a:lstStyle/>
          <a:p>
            <a:pPr algn="ctr" eaLnBrk="0" hangingPunct="0">
              <a:spcBef>
                <a:spcPct val="50000"/>
              </a:spcBef>
            </a:pPr>
            <a:r>
              <a:rPr lang="en-US" sz="2000">
                <a:latin typeface="Times New Roman" pitchFamily="18" charset="0"/>
              </a:rPr>
              <a:t>Lược đồ tự nhiên Châu Mĩ</a:t>
            </a:r>
          </a:p>
        </p:txBody>
      </p:sp>
      <p:pic>
        <p:nvPicPr>
          <p:cNvPr id="20484" name="Picture 11" descr="P1010002"/>
          <p:cNvPicPr>
            <a:picLocks noChangeAspect="1" noChangeArrowheads="1"/>
          </p:cNvPicPr>
          <p:nvPr/>
        </p:nvPicPr>
        <p:blipFill>
          <a:blip r:embed="rId3" cstate="print">
            <a:lum contrast="12000"/>
          </a:blip>
          <a:srcRect/>
          <a:stretch>
            <a:fillRect/>
          </a:stretch>
        </p:blipFill>
        <p:spPr bwMode="auto">
          <a:xfrm>
            <a:off x="0" y="1219200"/>
            <a:ext cx="4495800" cy="5638800"/>
          </a:xfrm>
          <a:prstGeom prst="rect">
            <a:avLst/>
          </a:prstGeom>
          <a:noFill/>
          <a:ln w="57150" cmpd="thinThick">
            <a:solidFill>
              <a:srgbClr val="FF3300"/>
            </a:solidFill>
            <a:miter lim="800000"/>
            <a:headEnd/>
            <a:tailEnd/>
          </a:ln>
        </p:spPr>
      </p:pic>
      <p:sp>
        <p:nvSpPr>
          <p:cNvPr id="20485" name="Text Box 13"/>
          <p:cNvSpPr txBox="1">
            <a:spLocks noChangeArrowheads="1"/>
          </p:cNvSpPr>
          <p:nvPr/>
        </p:nvSpPr>
        <p:spPr bwMode="auto">
          <a:xfrm>
            <a:off x="0" y="0"/>
            <a:ext cx="9144000" cy="1187450"/>
          </a:xfrm>
          <a:prstGeom prst="rect">
            <a:avLst/>
          </a:prstGeom>
          <a:noFill/>
          <a:ln w="9525">
            <a:noFill/>
            <a:miter lim="800000"/>
            <a:headEnd/>
            <a:tailEnd/>
          </a:ln>
        </p:spPr>
        <p:txBody>
          <a:bodyPr>
            <a:spAutoFit/>
          </a:bodyPr>
          <a:lstStyle/>
          <a:p>
            <a:pPr>
              <a:spcBef>
                <a:spcPct val="50000"/>
              </a:spcBef>
            </a:pPr>
            <a:r>
              <a:rPr lang="en-US" sz="2400">
                <a:solidFill>
                  <a:srgbClr val="FF3300"/>
                </a:solidFill>
                <a:latin typeface="Times New Roman" pitchFamily="18" charset="0"/>
              </a:rPr>
              <a:t>Thảo luận nhóm (2 phút): Quan sát lược đồ tự nhiên Thế giới, kết hợp với kiến thức đã học, so sánh vị trí châu Mĩ và châu Phi có điểm gì giống và khác nhau ?</a:t>
            </a:r>
          </a:p>
        </p:txBody>
      </p:sp>
    </p:spTree>
  </p:cSld>
  <p:clrMapOvr>
    <a:masterClrMapping/>
  </p:clrMapOvr>
  <p:transition advTm="21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hoi giang_2"/>
          <p:cNvPicPr>
            <a:picLocks noChangeAspect="1" noChangeArrowheads="1"/>
          </p:cNvPicPr>
          <p:nvPr/>
        </p:nvPicPr>
        <p:blipFill>
          <a:blip r:embed="rId2" cstate="print">
            <a:lum bright="-12000" contrast="30000"/>
          </a:blip>
          <a:srcRect t="1343" r="1022"/>
          <a:stretch>
            <a:fillRect/>
          </a:stretch>
        </p:blipFill>
        <p:spPr bwMode="auto">
          <a:xfrm>
            <a:off x="4648200" y="2286000"/>
            <a:ext cx="4495800" cy="4572000"/>
          </a:xfrm>
          <a:prstGeom prst="rect">
            <a:avLst/>
          </a:prstGeom>
          <a:noFill/>
          <a:ln w="76200" cmpd="tri">
            <a:solidFill>
              <a:srgbClr val="FF6600"/>
            </a:solidFill>
            <a:miter lim="800000"/>
            <a:headEnd/>
            <a:tailEnd/>
          </a:ln>
        </p:spPr>
      </p:pic>
      <p:pic>
        <p:nvPicPr>
          <p:cNvPr id="21507" name="Picture 5" descr="P1010002"/>
          <p:cNvPicPr>
            <a:picLocks noChangeAspect="1" noChangeArrowheads="1"/>
          </p:cNvPicPr>
          <p:nvPr/>
        </p:nvPicPr>
        <p:blipFill>
          <a:blip r:embed="rId3" cstate="print">
            <a:lum contrast="12000"/>
          </a:blip>
          <a:srcRect/>
          <a:stretch>
            <a:fillRect/>
          </a:stretch>
        </p:blipFill>
        <p:spPr bwMode="auto">
          <a:xfrm>
            <a:off x="0" y="2286000"/>
            <a:ext cx="4495800" cy="4572000"/>
          </a:xfrm>
          <a:prstGeom prst="rect">
            <a:avLst/>
          </a:prstGeom>
          <a:noFill/>
          <a:ln w="57150" cmpd="thinThick">
            <a:solidFill>
              <a:srgbClr val="FF3300"/>
            </a:solidFill>
            <a:miter lim="800000"/>
            <a:headEnd/>
            <a:tailEnd/>
          </a:ln>
        </p:spPr>
      </p:pic>
      <p:sp>
        <p:nvSpPr>
          <p:cNvPr id="21508" name="Text Box 6"/>
          <p:cNvSpPr txBox="1">
            <a:spLocks noChangeArrowheads="1"/>
          </p:cNvSpPr>
          <p:nvPr/>
        </p:nvSpPr>
        <p:spPr bwMode="auto">
          <a:xfrm>
            <a:off x="0" y="0"/>
            <a:ext cx="9144000" cy="2282825"/>
          </a:xfrm>
          <a:prstGeom prst="rect">
            <a:avLst/>
          </a:prstGeom>
          <a:noFill/>
          <a:ln w="9525">
            <a:noFill/>
            <a:miter lim="800000"/>
            <a:headEnd/>
            <a:tailEnd/>
          </a:ln>
        </p:spPr>
        <p:txBody>
          <a:bodyPr>
            <a:spAutoFit/>
          </a:bodyPr>
          <a:lstStyle/>
          <a:p>
            <a:r>
              <a:rPr lang="en-US" sz="2400">
                <a:solidFill>
                  <a:srgbClr val="0000FF"/>
                </a:solidFill>
                <a:latin typeface="Times New Roman" pitchFamily="18" charset="0"/>
              </a:rPr>
              <a:t>Giống : Cả 2 đều đối xứng qua đường xích đạo và có 2 đường chí tuyến đi qua lãnh thổ.</a:t>
            </a:r>
          </a:p>
          <a:p>
            <a:r>
              <a:rPr lang="en-US" sz="2400">
                <a:solidFill>
                  <a:srgbClr val="0000FF"/>
                </a:solidFill>
                <a:latin typeface="Times New Roman" pitchFamily="18" charset="0"/>
              </a:rPr>
              <a:t>Khác : Lãnh thổ châu Mĩ trải dài hơn về phía 2 cực và các đường chí tuyến qua phần hẹp của lãnh thổ. Còn châu Phi 2 đường chí tuyến qua phần lãnh thổ mở rộng. Chính vì vậy mà thiên nhiên châu Mĩ ôn hòa và phong phú hơn thiên nhiên châu Phi rất nhiều.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2714612" y="0"/>
            <a:ext cx="5181600" cy="900113"/>
          </a:xfrm>
          <a:prstGeom prst="rect">
            <a:avLst/>
          </a:prstGeom>
        </p:spPr>
        <p:txBody>
          <a:bodyPr wrap="none" fromWordArt="1">
            <a:prstTxWarp prst="textFadeUp">
              <a:avLst>
                <a:gd name="adj" fmla="val 9991"/>
              </a:avLst>
            </a:prstTxWarp>
          </a:bodyPr>
          <a:lstStyle/>
          <a:p>
            <a:pPr algn="ctr"/>
            <a:r>
              <a:rPr lang="en-GB" sz="3600" kern="10" spc="-180" dirty="0">
                <a:ln w="12700">
                  <a:solidFill>
                    <a:srgbClr val="FF0000"/>
                  </a:solidFill>
                  <a:round/>
                  <a:headEnd/>
                  <a:tailEnd/>
                </a:ln>
                <a:solidFill>
                  <a:srgbClr val="FFFF00"/>
                </a:solidFill>
                <a:effectLst>
                  <a:outerShdw dist="35921" dir="2700000" sy="50000" rotWithShape="0">
                    <a:srgbClr val="875B0D">
                      <a:alpha val="70000"/>
                    </a:srgbClr>
                  </a:outerShdw>
                </a:effectLst>
                <a:latin typeface="Times New Roman"/>
                <a:cs typeface="Times New Roman"/>
              </a:rPr>
              <a:t>BÀI 35: KHÁI QUÁT CHÂU MĨ</a:t>
            </a:r>
          </a:p>
        </p:txBody>
      </p:sp>
      <p:sp>
        <p:nvSpPr>
          <p:cNvPr id="11267" name="Text Box 14"/>
          <p:cNvSpPr txBox="1">
            <a:spLocks noChangeArrowheads="1"/>
          </p:cNvSpPr>
          <p:nvPr/>
        </p:nvSpPr>
        <p:spPr bwMode="auto">
          <a:xfrm>
            <a:off x="0" y="0"/>
            <a:ext cx="9906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0000FF"/>
                </a:solidFill>
                <a:latin typeface="Arial" charset="0"/>
              </a:rPr>
              <a:t>Tiết 40 </a:t>
            </a:r>
          </a:p>
        </p:txBody>
      </p:sp>
      <p:sp>
        <p:nvSpPr>
          <p:cNvPr id="17" name="Text Box 8"/>
          <p:cNvSpPr txBox="1">
            <a:spLocks noChangeArrowheads="1"/>
          </p:cNvSpPr>
          <p:nvPr/>
        </p:nvSpPr>
        <p:spPr bwMode="auto">
          <a:xfrm>
            <a:off x="4471988" y="5934075"/>
            <a:ext cx="3581400" cy="579438"/>
          </a:xfrm>
          <a:prstGeom prst="rect">
            <a:avLst/>
          </a:prstGeom>
          <a:solidFill>
            <a:srgbClr val="FFFF00"/>
          </a:solidFill>
          <a:ln w="9525">
            <a:noFill/>
            <a:miter lim="800000"/>
            <a:headEnd/>
            <a:tailEnd/>
          </a:ln>
        </p:spPr>
        <p:txBody>
          <a:bodyPr>
            <a:spAutoFit/>
          </a:bodyPr>
          <a:lstStyle/>
          <a:p>
            <a:pPr>
              <a:spcBef>
                <a:spcPct val="50000"/>
              </a:spcBef>
            </a:pPr>
            <a:r>
              <a:rPr lang="en-US" altLang="en-US" sz="3200"/>
              <a:t>Eo đất Pa-na-ma</a:t>
            </a:r>
          </a:p>
        </p:txBody>
      </p:sp>
      <p:pic>
        <p:nvPicPr>
          <p:cNvPr id="18" name="Picture 7" descr="panama[1]"/>
          <p:cNvPicPr>
            <a:picLocks noChangeAspect="1" noChangeArrowheads="1"/>
          </p:cNvPicPr>
          <p:nvPr/>
        </p:nvPicPr>
        <p:blipFill>
          <a:blip r:embed="rId3" cstate="print">
            <a:lum bright="-10000" contrast="10000"/>
          </a:blip>
          <a:srcRect/>
          <a:stretch>
            <a:fillRect/>
          </a:stretch>
        </p:blipFill>
        <p:spPr bwMode="auto">
          <a:xfrm>
            <a:off x="4014788" y="1212850"/>
            <a:ext cx="4876800" cy="4419600"/>
          </a:xfrm>
          <a:prstGeom prst="rect">
            <a:avLst/>
          </a:prstGeom>
          <a:noFill/>
          <a:ln w="9525">
            <a:noFill/>
            <a:miter lim="800000"/>
            <a:headEnd/>
            <a:tailEnd/>
          </a:ln>
        </p:spPr>
      </p:pic>
      <p:pic>
        <p:nvPicPr>
          <p:cNvPr id="19" name="Picture 6" descr="2"/>
          <p:cNvPicPr>
            <a:picLocks noChangeAspect="1" noChangeArrowheads="1"/>
          </p:cNvPicPr>
          <p:nvPr/>
        </p:nvPicPr>
        <p:blipFill>
          <a:blip r:embed="rId4" cstate="print">
            <a:lum bright="-10000" contrast="10000"/>
          </a:blip>
          <a:srcRect/>
          <a:stretch>
            <a:fillRect/>
          </a:stretch>
        </p:blipFill>
        <p:spPr bwMode="auto">
          <a:xfrm>
            <a:off x="161925" y="1203325"/>
            <a:ext cx="3840163" cy="5692775"/>
          </a:xfrm>
          <a:prstGeom prst="rect">
            <a:avLst/>
          </a:prstGeom>
          <a:noFill/>
          <a:ln w="9525">
            <a:noFill/>
            <a:miter lim="800000"/>
            <a:headEnd/>
            <a:tailEnd/>
          </a:ln>
        </p:spPr>
      </p:pic>
      <p:sp>
        <p:nvSpPr>
          <p:cNvPr id="20" name="Line 9"/>
          <p:cNvSpPr>
            <a:spLocks noChangeShapeType="1"/>
          </p:cNvSpPr>
          <p:nvPr/>
        </p:nvSpPr>
        <p:spPr bwMode="auto">
          <a:xfrm flipV="1">
            <a:off x="1905000" y="2971800"/>
            <a:ext cx="4802188" cy="1143000"/>
          </a:xfrm>
          <a:prstGeom prst="line">
            <a:avLst/>
          </a:prstGeom>
          <a:noFill/>
          <a:ln w="57150">
            <a:solidFill>
              <a:srgbClr val="0000FF"/>
            </a:solidFill>
            <a:round/>
            <a:headEnd/>
            <a:tailEnd type="triangle" w="med" len="med"/>
          </a:ln>
        </p:spPr>
        <p:txBody>
          <a:bodyPr>
            <a:spAutoFit/>
          </a:bodyPr>
          <a:lstStyle/>
          <a:p>
            <a:endParaRPr lang="en-GB"/>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10600" cy="6813550"/>
            <a:chOff x="136" y="804"/>
            <a:chExt cx="5424" cy="3610"/>
          </a:xfrm>
        </p:grpSpPr>
        <p:pic>
          <p:nvPicPr>
            <p:cNvPr id="17423" name="Picture 3" descr="worl_ph1"/>
            <p:cNvPicPr>
              <a:picLocks noChangeAspect="1" noChangeArrowheads="1"/>
            </p:cNvPicPr>
            <p:nvPr/>
          </p:nvPicPr>
          <p:blipFill>
            <a:blip r:embed="rId2" cstate="print"/>
            <a:srcRect l="1070" t="1755" r="1604"/>
            <a:stretch>
              <a:fillRect/>
            </a:stretch>
          </p:blipFill>
          <p:spPr bwMode="auto">
            <a:xfrm>
              <a:off x="185" y="804"/>
              <a:ext cx="5339" cy="3067"/>
            </a:xfrm>
            <a:prstGeom prst="rect">
              <a:avLst/>
            </a:prstGeom>
            <a:noFill/>
            <a:ln w="76200" cmpd="tri">
              <a:solidFill>
                <a:srgbClr val="FF6600"/>
              </a:solidFill>
              <a:miter lim="800000"/>
              <a:headEnd/>
              <a:tailEnd/>
            </a:ln>
          </p:spPr>
        </p:pic>
        <p:grpSp>
          <p:nvGrpSpPr>
            <p:cNvPr id="3" name="Group 4"/>
            <p:cNvGrpSpPr>
              <a:grpSpLocks/>
            </p:cNvGrpSpPr>
            <p:nvPr/>
          </p:nvGrpSpPr>
          <p:grpSpPr bwMode="auto">
            <a:xfrm>
              <a:off x="136" y="3940"/>
              <a:ext cx="5424" cy="474"/>
              <a:chOff x="1200" y="2747"/>
              <a:chExt cx="3360" cy="474"/>
            </a:xfrm>
          </p:grpSpPr>
          <p:sp>
            <p:nvSpPr>
              <p:cNvPr id="17425" name="AutoShape 5"/>
              <p:cNvSpPr>
                <a:spLocks noChangeArrowheads="1"/>
              </p:cNvSpPr>
              <p:nvPr/>
            </p:nvSpPr>
            <p:spPr bwMode="gray">
              <a:xfrm>
                <a:off x="1200" y="2747"/>
                <a:ext cx="3360" cy="323"/>
              </a:xfrm>
              <a:prstGeom prst="roundRect">
                <a:avLst>
                  <a:gd name="adj" fmla="val 16667"/>
                </a:avLst>
              </a:prstGeom>
              <a:gradFill rotWithShape="1">
                <a:gsLst>
                  <a:gs pos="0">
                    <a:srgbClr val="80D4F2"/>
                  </a:gs>
                  <a:gs pos="100000">
                    <a:srgbClr val="B2E5F7"/>
                  </a:gs>
                </a:gsLst>
                <a:lin ang="5400000" scaled="1"/>
              </a:gradFill>
              <a:ln w="9525">
                <a:noFill/>
                <a:round/>
                <a:headEnd/>
                <a:tailEnd/>
              </a:ln>
            </p:spPr>
            <p:txBody>
              <a:bodyPr wrap="none" anchor="ctr"/>
              <a:lstStyle/>
              <a:p>
                <a:endParaRPr lang="en-US"/>
              </a:p>
            </p:txBody>
          </p:sp>
          <p:sp>
            <p:nvSpPr>
              <p:cNvPr id="17426" name="AutoShape 6"/>
              <p:cNvSpPr>
                <a:spLocks noChangeArrowheads="1"/>
              </p:cNvSpPr>
              <p:nvPr/>
            </p:nvSpPr>
            <p:spPr bwMode="gray">
              <a:xfrm>
                <a:off x="1229" y="2984"/>
                <a:ext cx="3312" cy="83"/>
              </a:xfrm>
              <a:prstGeom prst="roundRect">
                <a:avLst>
                  <a:gd name="adj" fmla="val 50000"/>
                </a:avLst>
              </a:prstGeom>
              <a:gradFill rotWithShape="1">
                <a:gsLst>
                  <a:gs pos="0">
                    <a:srgbClr val="ADE2F5"/>
                  </a:gs>
                  <a:gs pos="100000">
                    <a:srgbClr val="D5F0FA"/>
                  </a:gs>
                </a:gsLst>
                <a:lin ang="5400000" scaled="1"/>
              </a:gradFill>
              <a:ln w="9525">
                <a:noFill/>
                <a:round/>
                <a:headEnd/>
                <a:tailEnd/>
              </a:ln>
            </p:spPr>
            <p:txBody>
              <a:bodyPr wrap="none" anchor="ctr"/>
              <a:lstStyle/>
              <a:p>
                <a:endParaRPr lang="en-US"/>
              </a:p>
            </p:txBody>
          </p:sp>
          <p:sp>
            <p:nvSpPr>
              <p:cNvPr id="17427" name="AutoShape 7"/>
              <p:cNvSpPr>
                <a:spLocks noChangeArrowheads="1"/>
              </p:cNvSpPr>
              <p:nvPr/>
            </p:nvSpPr>
            <p:spPr bwMode="gray">
              <a:xfrm>
                <a:off x="1229" y="2754"/>
                <a:ext cx="3312" cy="83"/>
              </a:xfrm>
              <a:prstGeom prst="roundRect">
                <a:avLst>
                  <a:gd name="adj" fmla="val 50000"/>
                </a:avLst>
              </a:prstGeom>
              <a:gradFill rotWithShape="1">
                <a:gsLst>
                  <a:gs pos="0">
                    <a:srgbClr val="D5F1FB"/>
                  </a:gs>
                  <a:gs pos="100000">
                    <a:srgbClr val="80D4F2">
                      <a:alpha val="0"/>
                    </a:srgbClr>
                  </a:gs>
                </a:gsLst>
                <a:lin ang="5400000" scaled="1"/>
              </a:gradFill>
              <a:ln w="9525">
                <a:noFill/>
                <a:round/>
                <a:headEnd/>
                <a:tailEnd/>
              </a:ln>
            </p:spPr>
            <p:txBody>
              <a:bodyPr wrap="none" anchor="ctr"/>
              <a:lstStyle/>
              <a:p>
                <a:endParaRPr lang="en-US"/>
              </a:p>
            </p:txBody>
          </p:sp>
          <p:sp>
            <p:nvSpPr>
              <p:cNvPr id="17428" name="Text Box 8"/>
              <p:cNvSpPr txBox="1">
                <a:spLocks noChangeArrowheads="1"/>
              </p:cNvSpPr>
              <p:nvPr/>
            </p:nvSpPr>
            <p:spPr bwMode="gray">
              <a:xfrm>
                <a:off x="1776" y="2785"/>
                <a:ext cx="2016" cy="436"/>
              </a:xfrm>
              <a:prstGeom prst="rect">
                <a:avLst/>
              </a:prstGeom>
              <a:noFill/>
              <a:ln w="9525" algn="ctr">
                <a:noFill/>
                <a:miter lim="800000"/>
                <a:headEnd/>
                <a:tailEnd/>
              </a:ln>
            </p:spPr>
            <p:txBody>
              <a:bodyPr>
                <a:spAutoFit/>
              </a:bodyPr>
              <a:lstStyle/>
              <a:p>
                <a:pPr algn="ctr" eaLnBrk="0" hangingPunct="0">
                  <a:spcBef>
                    <a:spcPct val="50000"/>
                  </a:spcBef>
                </a:pPr>
                <a:r>
                  <a:rPr lang="en-US" sz="2400" b="1" i="1">
                    <a:latin typeface="Times New Roman" pitchFamily="18" charset="0"/>
                  </a:rPr>
                  <a:t>Bản đồ tự nhiên thế giới</a:t>
                </a:r>
              </a:p>
              <a:p>
                <a:pPr algn="ctr" eaLnBrk="0" hangingPunct="0"/>
                <a:endParaRPr lang="en-US" sz="2400" b="1" i="1">
                  <a:solidFill>
                    <a:srgbClr val="000000"/>
                  </a:solidFill>
                  <a:latin typeface="Times New Roman" pitchFamily="18" charset="0"/>
                </a:endParaRPr>
              </a:p>
            </p:txBody>
          </p:sp>
        </p:grpSp>
      </p:grpSp>
      <p:grpSp>
        <p:nvGrpSpPr>
          <p:cNvPr id="4" name="Group 9"/>
          <p:cNvGrpSpPr>
            <a:grpSpLocks/>
          </p:cNvGrpSpPr>
          <p:nvPr/>
        </p:nvGrpSpPr>
        <p:grpSpPr bwMode="auto">
          <a:xfrm>
            <a:off x="1905000" y="2667000"/>
            <a:ext cx="1595438" cy="366713"/>
            <a:chOff x="1020" y="1707"/>
            <a:chExt cx="1005" cy="231"/>
          </a:xfrm>
        </p:grpSpPr>
        <p:sp>
          <p:nvSpPr>
            <p:cNvPr id="118794" name="AutoShape 10"/>
            <p:cNvSpPr>
              <a:spLocks noChangeArrowheads="1"/>
            </p:cNvSpPr>
            <p:nvPr/>
          </p:nvSpPr>
          <p:spPr bwMode="auto">
            <a:xfrm>
              <a:off x="1020" y="1758"/>
              <a:ext cx="192" cy="132"/>
            </a:xfrm>
            <a:prstGeom prst="star5">
              <a:avLst/>
            </a:prstGeom>
            <a:solidFill>
              <a:schemeClr val="tx1"/>
            </a:solidFill>
            <a:ln w="9525">
              <a:solidFill>
                <a:srgbClr val="FF0000"/>
              </a:solidFill>
              <a:miter lim="800000"/>
              <a:headEnd/>
              <a:tailEnd/>
            </a:ln>
            <a:effectLst/>
          </p:spPr>
          <p:txBody>
            <a:bodyPr wrap="none" anchor="ctr"/>
            <a:lstStyle/>
            <a:p>
              <a:pPr algn="ctr" eaLnBrk="0" hangingPunct="0">
                <a:defRPr/>
              </a:pPr>
              <a:endParaRPr lang="en-US">
                <a:latin typeface="Times New Roman" pitchFamily="18" charset="0"/>
              </a:endParaRPr>
            </a:p>
          </p:txBody>
        </p:sp>
        <p:sp>
          <p:nvSpPr>
            <p:cNvPr id="17422" name="Text Box 11"/>
            <p:cNvSpPr txBox="1">
              <a:spLocks noChangeArrowheads="1"/>
            </p:cNvSpPr>
            <p:nvPr/>
          </p:nvSpPr>
          <p:spPr bwMode="auto">
            <a:xfrm>
              <a:off x="1161" y="1707"/>
              <a:ext cx="864" cy="231"/>
            </a:xfrm>
            <a:prstGeom prst="rect">
              <a:avLst/>
            </a:prstGeom>
            <a:noFill/>
            <a:ln w="9525">
              <a:noFill/>
              <a:miter lim="800000"/>
              <a:headEnd/>
              <a:tailEnd/>
            </a:ln>
          </p:spPr>
          <p:txBody>
            <a:bodyPr>
              <a:spAutoFit/>
            </a:bodyPr>
            <a:lstStyle/>
            <a:p>
              <a:pPr algn="ctr" eaLnBrk="0" hangingPunct="0">
                <a:spcBef>
                  <a:spcPct val="50000"/>
                </a:spcBef>
              </a:pPr>
              <a:r>
                <a:rPr lang="en-US" b="1">
                  <a:solidFill>
                    <a:srgbClr val="FF0000"/>
                  </a:solidFill>
                  <a:latin typeface="Times New Roman" pitchFamily="18" charset="0"/>
                </a:rPr>
                <a:t>La HaBaNa</a:t>
              </a:r>
            </a:p>
          </p:txBody>
        </p:sp>
      </p:grpSp>
      <p:grpSp>
        <p:nvGrpSpPr>
          <p:cNvPr id="5" name="Group 12"/>
          <p:cNvGrpSpPr>
            <a:grpSpLocks/>
          </p:cNvGrpSpPr>
          <p:nvPr/>
        </p:nvGrpSpPr>
        <p:grpSpPr bwMode="auto">
          <a:xfrm>
            <a:off x="0" y="1524000"/>
            <a:ext cx="2057400" cy="552450"/>
            <a:chOff x="0" y="1236"/>
            <a:chExt cx="1296" cy="348"/>
          </a:xfrm>
        </p:grpSpPr>
        <p:sp>
          <p:nvSpPr>
            <p:cNvPr id="17419" name="AutoShape 13"/>
            <p:cNvSpPr>
              <a:spLocks noChangeArrowheads="1"/>
            </p:cNvSpPr>
            <p:nvPr/>
          </p:nvSpPr>
          <p:spPr bwMode="auto">
            <a:xfrm>
              <a:off x="573" y="1392"/>
              <a:ext cx="240" cy="192"/>
            </a:xfrm>
            <a:prstGeom prst="star4">
              <a:avLst>
                <a:gd name="adj" fmla="val 12500"/>
              </a:avLst>
            </a:prstGeom>
            <a:solidFill>
              <a:schemeClr val="tx1"/>
            </a:solidFill>
            <a:ln w="9525">
              <a:solidFill>
                <a:srgbClr val="000099"/>
              </a:solidFill>
              <a:miter lim="800000"/>
              <a:headEnd/>
              <a:tailEnd/>
            </a:ln>
          </p:spPr>
          <p:txBody>
            <a:bodyPr wrap="none" anchor="ctr"/>
            <a:lstStyle/>
            <a:p>
              <a:endParaRPr lang="en-US"/>
            </a:p>
          </p:txBody>
        </p:sp>
        <p:sp>
          <p:nvSpPr>
            <p:cNvPr id="17420" name="Text Box 14"/>
            <p:cNvSpPr txBox="1">
              <a:spLocks noChangeArrowheads="1"/>
            </p:cNvSpPr>
            <p:nvPr/>
          </p:nvSpPr>
          <p:spPr bwMode="auto">
            <a:xfrm>
              <a:off x="0" y="1236"/>
              <a:ext cx="1296" cy="231"/>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0099"/>
                  </a:solidFill>
                  <a:latin typeface="Times New Roman" pitchFamily="18" charset="0"/>
                </a:rPr>
                <a:t>Xan Phranxixco</a:t>
              </a:r>
            </a:p>
          </p:txBody>
        </p:sp>
      </p:grpSp>
      <p:sp>
        <p:nvSpPr>
          <p:cNvPr id="118799" name="Freeform 15"/>
          <p:cNvSpPr>
            <a:spLocks/>
          </p:cNvSpPr>
          <p:nvPr/>
        </p:nvSpPr>
        <p:spPr bwMode="auto">
          <a:xfrm>
            <a:off x="1752600" y="2895600"/>
            <a:ext cx="169863" cy="304800"/>
          </a:xfrm>
          <a:custGeom>
            <a:avLst/>
            <a:gdLst>
              <a:gd name="T0" fmla="*/ 2147483647 w 59"/>
              <a:gd name="T1" fmla="*/ 0 h 229"/>
              <a:gd name="T2" fmla="*/ 0 w 59"/>
              <a:gd name="T3" fmla="*/ 2147483647 h 229"/>
              <a:gd name="T4" fmla="*/ 0 60000 65536"/>
              <a:gd name="T5" fmla="*/ 0 60000 65536"/>
              <a:gd name="T6" fmla="*/ 0 w 59"/>
              <a:gd name="T7" fmla="*/ 0 h 229"/>
              <a:gd name="T8" fmla="*/ 59 w 59"/>
              <a:gd name="T9" fmla="*/ 229 h 229"/>
            </a:gdLst>
            <a:ahLst/>
            <a:cxnLst>
              <a:cxn ang="T4">
                <a:pos x="T0" y="T1"/>
              </a:cxn>
              <a:cxn ang="T5">
                <a:pos x="T2" y="T3"/>
              </a:cxn>
            </a:cxnLst>
            <a:rect l="T6" t="T7" r="T8" b="T9"/>
            <a:pathLst>
              <a:path w="59" h="229">
                <a:moveTo>
                  <a:pt x="59" y="0"/>
                </a:moveTo>
                <a:lnTo>
                  <a:pt x="0" y="229"/>
                </a:lnTo>
              </a:path>
            </a:pathLst>
          </a:custGeom>
          <a:noFill/>
          <a:ln w="57150" cap="rnd">
            <a:solidFill>
              <a:srgbClr val="FF0000"/>
            </a:solidFill>
            <a:prstDash val="sysDot"/>
            <a:round/>
            <a:headEnd/>
            <a:tailEnd type="triangle" w="med" len="med"/>
          </a:ln>
        </p:spPr>
        <p:txBody>
          <a:bodyPr/>
          <a:lstStyle/>
          <a:p>
            <a:endParaRPr lang="en-US"/>
          </a:p>
        </p:txBody>
      </p:sp>
      <p:sp>
        <p:nvSpPr>
          <p:cNvPr id="118800" name="Freeform 16"/>
          <p:cNvSpPr>
            <a:spLocks/>
          </p:cNvSpPr>
          <p:nvPr/>
        </p:nvSpPr>
        <p:spPr bwMode="auto">
          <a:xfrm>
            <a:off x="838200" y="2057400"/>
            <a:ext cx="838200" cy="1219200"/>
          </a:xfrm>
          <a:custGeom>
            <a:avLst/>
            <a:gdLst>
              <a:gd name="T0" fmla="*/ 2147483647 w 432"/>
              <a:gd name="T1" fmla="*/ 2147483647 h 576"/>
              <a:gd name="T2" fmla="*/ 2147483647 w 432"/>
              <a:gd name="T3" fmla="*/ 2147483647 h 576"/>
              <a:gd name="T4" fmla="*/ 2147483647 w 432"/>
              <a:gd name="T5" fmla="*/ 2147483647 h 576"/>
              <a:gd name="T6" fmla="*/ 0 w 432"/>
              <a:gd name="T7" fmla="*/ 2147483647 h 576"/>
              <a:gd name="T8" fmla="*/ 2147483647 w 432"/>
              <a:gd name="T9" fmla="*/ 0 h 576"/>
              <a:gd name="T10" fmla="*/ 0 60000 65536"/>
              <a:gd name="T11" fmla="*/ 0 60000 65536"/>
              <a:gd name="T12" fmla="*/ 0 60000 65536"/>
              <a:gd name="T13" fmla="*/ 0 60000 65536"/>
              <a:gd name="T14" fmla="*/ 0 60000 65536"/>
              <a:gd name="T15" fmla="*/ 0 w 432"/>
              <a:gd name="T16" fmla="*/ 0 h 576"/>
              <a:gd name="T17" fmla="*/ 432 w 432"/>
              <a:gd name="T18" fmla="*/ 576 h 576"/>
            </a:gdLst>
            <a:ahLst/>
            <a:cxnLst>
              <a:cxn ang="T10">
                <a:pos x="T0" y="T1"/>
              </a:cxn>
              <a:cxn ang="T11">
                <a:pos x="T2" y="T3"/>
              </a:cxn>
              <a:cxn ang="T12">
                <a:pos x="T4" y="T5"/>
              </a:cxn>
              <a:cxn ang="T13">
                <a:pos x="T6" y="T7"/>
              </a:cxn>
              <a:cxn ang="T14">
                <a:pos x="T8" y="T9"/>
              </a:cxn>
            </a:cxnLst>
            <a:rect l="T15" t="T16" r="T17" b="T18"/>
            <a:pathLst>
              <a:path w="432" h="576">
                <a:moveTo>
                  <a:pt x="432" y="576"/>
                </a:moveTo>
                <a:lnTo>
                  <a:pt x="293" y="539"/>
                </a:lnTo>
                <a:lnTo>
                  <a:pt x="101" y="421"/>
                </a:lnTo>
                <a:lnTo>
                  <a:pt x="0" y="219"/>
                </a:lnTo>
                <a:lnTo>
                  <a:pt x="82" y="0"/>
                </a:lnTo>
              </a:path>
            </a:pathLst>
          </a:custGeom>
          <a:noFill/>
          <a:ln w="57150" cap="rnd">
            <a:solidFill>
              <a:srgbClr val="FF0000"/>
            </a:solidFill>
            <a:prstDash val="sysDot"/>
            <a:round/>
            <a:headEnd/>
            <a:tailEnd type="triangle" w="med" len="med"/>
          </a:ln>
        </p:spPr>
        <p:txBody>
          <a:bodyPr/>
          <a:lstStyle/>
          <a:p>
            <a:endParaRPr lang="en-US"/>
          </a:p>
        </p:txBody>
      </p:sp>
      <p:sp>
        <p:nvSpPr>
          <p:cNvPr id="118801" name="Freeform 17"/>
          <p:cNvSpPr>
            <a:spLocks/>
          </p:cNvSpPr>
          <p:nvPr/>
        </p:nvSpPr>
        <p:spPr bwMode="auto">
          <a:xfrm>
            <a:off x="2133600" y="3048000"/>
            <a:ext cx="1016000" cy="638175"/>
          </a:xfrm>
          <a:custGeom>
            <a:avLst/>
            <a:gdLst>
              <a:gd name="T0" fmla="*/ 0 w 640"/>
              <a:gd name="T1" fmla="*/ 0 h 402"/>
              <a:gd name="T2" fmla="*/ 2147483647 w 640"/>
              <a:gd name="T3" fmla="*/ 2147483647 h 402"/>
              <a:gd name="T4" fmla="*/ 2147483647 w 640"/>
              <a:gd name="T5" fmla="*/ 2147483647 h 402"/>
              <a:gd name="T6" fmla="*/ 2147483647 w 640"/>
              <a:gd name="T7" fmla="*/ 2147483647 h 402"/>
              <a:gd name="T8" fmla="*/ 2147483647 w 640"/>
              <a:gd name="T9" fmla="*/ 2147483647 h 402"/>
              <a:gd name="T10" fmla="*/ 0 60000 65536"/>
              <a:gd name="T11" fmla="*/ 0 60000 65536"/>
              <a:gd name="T12" fmla="*/ 0 60000 65536"/>
              <a:gd name="T13" fmla="*/ 0 60000 65536"/>
              <a:gd name="T14" fmla="*/ 0 60000 65536"/>
              <a:gd name="T15" fmla="*/ 0 w 640"/>
              <a:gd name="T16" fmla="*/ 0 h 402"/>
              <a:gd name="T17" fmla="*/ 640 w 640"/>
              <a:gd name="T18" fmla="*/ 402 h 402"/>
            </a:gdLst>
            <a:ahLst/>
            <a:cxnLst>
              <a:cxn ang="T10">
                <a:pos x="T0" y="T1"/>
              </a:cxn>
              <a:cxn ang="T11">
                <a:pos x="T2" y="T3"/>
              </a:cxn>
              <a:cxn ang="T12">
                <a:pos x="T4" y="T5"/>
              </a:cxn>
              <a:cxn ang="T13">
                <a:pos x="T6" y="T7"/>
              </a:cxn>
              <a:cxn ang="T14">
                <a:pos x="T8" y="T9"/>
              </a:cxn>
            </a:cxnLst>
            <a:rect l="T15" t="T16" r="T17" b="T18"/>
            <a:pathLst>
              <a:path w="640" h="402">
                <a:moveTo>
                  <a:pt x="0" y="0"/>
                </a:moveTo>
                <a:lnTo>
                  <a:pt x="174" y="55"/>
                </a:lnTo>
                <a:lnTo>
                  <a:pt x="329" y="146"/>
                </a:lnTo>
                <a:lnTo>
                  <a:pt x="485" y="219"/>
                </a:lnTo>
                <a:lnTo>
                  <a:pt x="640" y="402"/>
                </a:lnTo>
              </a:path>
            </a:pathLst>
          </a:custGeom>
          <a:noFill/>
          <a:ln w="57150" cap="rnd">
            <a:solidFill>
              <a:srgbClr val="FFFF00"/>
            </a:solidFill>
            <a:prstDash val="sysDot"/>
            <a:round/>
            <a:headEnd/>
            <a:tailEnd type="triangle" w="med" len="med"/>
          </a:ln>
        </p:spPr>
        <p:txBody>
          <a:bodyPr/>
          <a:lstStyle/>
          <a:p>
            <a:endParaRPr lang="en-US"/>
          </a:p>
        </p:txBody>
      </p:sp>
      <p:sp>
        <p:nvSpPr>
          <p:cNvPr id="118802" name="Freeform 18"/>
          <p:cNvSpPr>
            <a:spLocks/>
          </p:cNvSpPr>
          <p:nvPr/>
        </p:nvSpPr>
        <p:spPr bwMode="auto">
          <a:xfrm>
            <a:off x="2590800" y="3733800"/>
            <a:ext cx="449263" cy="1981200"/>
          </a:xfrm>
          <a:custGeom>
            <a:avLst/>
            <a:gdLst>
              <a:gd name="T0" fmla="*/ 2147483647 w 283"/>
              <a:gd name="T1" fmla="*/ 0 h 1170"/>
              <a:gd name="T2" fmla="*/ 2147483647 w 283"/>
              <a:gd name="T3" fmla="*/ 2147483647 h 1170"/>
              <a:gd name="T4" fmla="*/ 2147483647 w 283"/>
              <a:gd name="T5" fmla="*/ 2147483647 h 1170"/>
              <a:gd name="T6" fmla="*/ 2147483647 w 283"/>
              <a:gd name="T7" fmla="*/ 2147483647 h 1170"/>
              <a:gd name="T8" fmla="*/ 2147483647 w 283"/>
              <a:gd name="T9" fmla="*/ 2147483647 h 1170"/>
              <a:gd name="T10" fmla="*/ 2147483647 w 283"/>
              <a:gd name="T11" fmla="*/ 2147483647 h 1170"/>
              <a:gd name="T12" fmla="*/ 2147483647 w 283"/>
              <a:gd name="T13" fmla="*/ 2147483647 h 1170"/>
              <a:gd name="T14" fmla="*/ 0 w 283"/>
              <a:gd name="T15" fmla="*/ 2147483647 h 1170"/>
              <a:gd name="T16" fmla="*/ 0 60000 65536"/>
              <a:gd name="T17" fmla="*/ 0 60000 65536"/>
              <a:gd name="T18" fmla="*/ 0 60000 65536"/>
              <a:gd name="T19" fmla="*/ 0 60000 65536"/>
              <a:gd name="T20" fmla="*/ 0 60000 65536"/>
              <a:gd name="T21" fmla="*/ 0 60000 65536"/>
              <a:gd name="T22" fmla="*/ 0 60000 65536"/>
              <a:gd name="T23" fmla="*/ 0 60000 65536"/>
              <a:gd name="T24" fmla="*/ 0 w 283"/>
              <a:gd name="T25" fmla="*/ 0 h 1170"/>
              <a:gd name="T26" fmla="*/ 283 w 283"/>
              <a:gd name="T27" fmla="*/ 1170 h 1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 h="1170">
                <a:moveTo>
                  <a:pt x="283" y="0"/>
                </a:moveTo>
                <a:lnTo>
                  <a:pt x="192" y="347"/>
                </a:lnTo>
                <a:lnTo>
                  <a:pt x="128" y="603"/>
                </a:lnTo>
                <a:lnTo>
                  <a:pt x="64" y="795"/>
                </a:lnTo>
                <a:lnTo>
                  <a:pt x="165" y="996"/>
                </a:lnTo>
                <a:lnTo>
                  <a:pt x="229" y="1115"/>
                </a:lnTo>
                <a:lnTo>
                  <a:pt x="192" y="1170"/>
                </a:lnTo>
                <a:lnTo>
                  <a:pt x="0" y="1170"/>
                </a:lnTo>
              </a:path>
            </a:pathLst>
          </a:custGeom>
          <a:noFill/>
          <a:ln w="57150" cap="rnd">
            <a:solidFill>
              <a:srgbClr val="FFFF00"/>
            </a:solidFill>
            <a:prstDash val="sysDot"/>
            <a:round/>
            <a:headEnd/>
            <a:tailEnd type="triangle" w="med" len="med"/>
          </a:ln>
        </p:spPr>
        <p:txBody>
          <a:bodyPr/>
          <a:lstStyle/>
          <a:p>
            <a:endParaRPr lang="en-US"/>
          </a:p>
        </p:txBody>
      </p:sp>
      <p:sp>
        <p:nvSpPr>
          <p:cNvPr id="118803" name="Freeform 19"/>
          <p:cNvSpPr>
            <a:spLocks/>
          </p:cNvSpPr>
          <p:nvPr/>
        </p:nvSpPr>
        <p:spPr bwMode="auto">
          <a:xfrm>
            <a:off x="762000" y="2057400"/>
            <a:ext cx="1752600" cy="3657600"/>
          </a:xfrm>
          <a:custGeom>
            <a:avLst/>
            <a:gdLst>
              <a:gd name="T0" fmla="*/ 2147483647 w 1033"/>
              <a:gd name="T1" fmla="*/ 2147483647 h 2020"/>
              <a:gd name="T2" fmla="*/ 2147483647 w 1033"/>
              <a:gd name="T3" fmla="*/ 2147483647 h 2020"/>
              <a:gd name="T4" fmla="*/ 2147483647 w 1033"/>
              <a:gd name="T5" fmla="*/ 2147483647 h 2020"/>
              <a:gd name="T6" fmla="*/ 2147483647 w 1033"/>
              <a:gd name="T7" fmla="*/ 2147483647 h 2020"/>
              <a:gd name="T8" fmla="*/ 2147483647 w 1033"/>
              <a:gd name="T9" fmla="*/ 2147483647 h 2020"/>
              <a:gd name="T10" fmla="*/ 2147483647 w 1033"/>
              <a:gd name="T11" fmla="*/ 2147483647 h 2020"/>
              <a:gd name="T12" fmla="*/ 2147483647 w 1033"/>
              <a:gd name="T13" fmla="*/ 2147483647 h 2020"/>
              <a:gd name="T14" fmla="*/ 2147483647 w 1033"/>
              <a:gd name="T15" fmla="*/ 2147483647 h 2020"/>
              <a:gd name="T16" fmla="*/ 2147483647 w 1033"/>
              <a:gd name="T17" fmla="*/ 2147483647 h 2020"/>
              <a:gd name="T18" fmla="*/ 0 w 1033"/>
              <a:gd name="T19" fmla="*/ 2147483647 h 2020"/>
              <a:gd name="T20" fmla="*/ 2147483647 w 1033"/>
              <a:gd name="T21" fmla="*/ 0 h 20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3"/>
              <a:gd name="T34" fmla="*/ 0 h 2020"/>
              <a:gd name="T35" fmla="*/ 1033 w 1033"/>
              <a:gd name="T36" fmla="*/ 2020 h 20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3" h="2020">
                <a:moveTo>
                  <a:pt x="1033" y="2020"/>
                </a:moveTo>
                <a:lnTo>
                  <a:pt x="914" y="1929"/>
                </a:lnTo>
                <a:lnTo>
                  <a:pt x="832" y="1773"/>
                </a:lnTo>
                <a:lnTo>
                  <a:pt x="604" y="1243"/>
                </a:lnTo>
                <a:lnTo>
                  <a:pt x="384" y="914"/>
                </a:lnTo>
                <a:lnTo>
                  <a:pt x="265" y="722"/>
                </a:lnTo>
                <a:lnTo>
                  <a:pt x="110" y="523"/>
                </a:lnTo>
                <a:lnTo>
                  <a:pt x="46" y="386"/>
                </a:lnTo>
                <a:lnTo>
                  <a:pt x="18" y="267"/>
                </a:lnTo>
                <a:lnTo>
                  <a:pt x="0" y="182"/>
                </a:lnTo>
                <a:lnTo>
                  <a:pt x="110" y="0"/>
                </a:lnTo>
              </a:path>
            </a:pathLst>
          </a:custGeom>
          <a:noFill/>
          <a:ln w="57150" cap="rnd">
            <a:solidFill>
              <a:srgbClr val="FFFF00"/>
            </a:solidFill>
            <a:prstDash val="sysDot"/>
            <a:round/>
            <a:headEnd/>
            <a:tailEnd type="triangle" w="med" len="med"/>
          </a:ln>
        </p:spPr>
        <p:txBody>
          <a:bodyPr/>
          <a:lstStyle/>
          <a:p>
            <a:endParaRPr lang="en-US"/>
          </a:p>
        </p:txBody>
      </p:sp>
      <p:pic>
        <p:nvPicPr>
          <p:cNvPr id="118805" name="Picture 21" descr="galleon"/>
          <p:cNvPicPr>
            <a:picLocks noChangeAspect="1" noChangeArrowheads="1"/>
          </p:cNvPicPr>
          <p:nvPr/>
        </p:nvPicPr>
        <p:blipFill>
          <a:blip r:embed="rId3" cstate="print"/>
          <a:srcRect/>
          <a:stretch>
            <a:fillRect/>
          </a:stretch>
        </p:blipFill>
        <p:spPr bwMode="auto">
          <a:xfrm>
            <a:off x="2209800" y="1600200"/>
            <a:ext cx="1066800" cy="1143000"/>
          </a:xfrm>
          <a:prstGeom prst="rect">
            <a:avLst/>
          </a:prstGeom>
          <a:noFill/>
          <a:ln w="9525">
            <a:noFill/>
            <a:miter lim="800000"/>
            <a:headEnd/>
            <a:tailEnd/>
          </a:ln>
        </p:spPr>
      </p:pic>
    </p:spTree>
  </p:cSld>
  <p:clrMapOvr>
    <a:masterClrMapping/>
  </p:clrMapOvr>
  <p:transition advTm="2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8805"/>
                                        </p:tgtEl>
                                        <p:attrNameLst>
                                          <p:attrName>style.visibility</p:attrName>
                                        </p:attrNameLst>
                                      </p:cBhvr>
                                      <p:to>
                                        <p:strVal val="visible"/>
                                      </p:to>
                                    </p:set>
                                    <p:animEffect transition="in" filter="blinds(horizontal)">
                                      <p:cBhvr>
                                        <p:cTn id="7" dur="500"/>
                                        <p:tgtEl>
                                          <p:spTgt spid="11880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8801"/>
                                        </p:tgtEl>
                                        <p:attrNameLst>
                                          <p:attrName>style.visibility</p:attrName>
                                        </p:attrNameLst>
                                      </p:cBhvr>
                                      <p:to>
                                        <p:strVal val="visible"/>
                                      </p:to>
                                    </p:set>
                                    <p:animEffect transition="in" filter="blinds(horizontal)">
                                      <p:cBhvr>
                                        <p:cTn id="18" dur="500"/>
                                        <p:tgtEl>
                                          <p:spTgt spid="11880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8802"/>
                                        </p:tgtEl>
                                        <p:attrNameLst>
                                          <p:attrName>style.visibility</p:attrName>
                                        </p:attrNameLst>
                                      </p:cBhvr>
                                      <p:to>
                                        <p:strVal val="visible"/>
                                      </p:to>
                                    </p:set>
                                    <p:animEffect transition="in" filter="blinds(horizontal)">
                                      <p:cBhvr>
                                        <p:cTn id="21" dur="500"/>
                                        <p:tgtEl>
                                          <p:spTgt spid="1188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8803"/>
                                        </p:tgtEl>
                                        <p:attrNameLst>
                                          <p:attrName>style.visibility</p:attrName>
                                        </p:attrNameLst>
                                      </p:cBhvr>
                                      <p:to>
                                        <p:strVal val="visible"/>
                                      </p:to>
                                    </p:set>
                                    <p:animEffect transition="in" filter="blinds(horizontal)">
                                      <p:cBhvr>
                                        <p:cTn id="24" dur="500"/>
                                        <p:tgtEl>
                                          <p:spTgt spid="11880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8799"/>
                                        </p:tgtEl>
                                        <p:attrNameLst>
                                          <p:attrName>style.visibility</p:attrName>
                                        </p:attrNameLst>
                                      </p:cBhvr>
                                      <p:to>
                                        <p:strVal val="visible"/>
                                      </p:to>
                                    </p:set>
                                    <p:animEffect transition="in" filter="blinds(horizontal)">
                                      <p:cBhvr>
                                        <p:cTn id="29" dur="500"/>
                                        <p:tgtEl>
                                          <p:spTgt spid="11879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18800"/>
                                        </p:tgtEl>
                                        <p:attrNameLst>
                                          <p:attrName>style.visibility</p:attrName>
                                        </p:attrNameLst>
                                      </p:cBhvr>
                                      <p:to>
                                        <p:strVal val="visible"/>
                                      </p:to>
                                    </p:set>
                                    <p:animEffect transition="in" filter="blinds(horizontal)">
                                      <p:cBhvr>
                                        <p:cTn id="32" dur="500"/>
                                        <p:tgtEl>
                                          <p:spTgt spid="118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nimBg="1"/>
      <p:bldP spid="118800" grpId="0" animBg="1"/>
      <p:bldP spid="118801" grpId="0" animBg="1"/>
      <p:bldP spid="118802" grpId="0" animBg="1"/>
      <p:bldP spid="1188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titled-Scanned-02"/>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p:spPr>
      </p:pic>
      <p:sp>
        <p:nvSpPr>
          <p:cNvPr id="79881" name="Rectangle 9"/>
          <p:cNvSpPr>
            <a:spLocks noChangeArrowheads="1"/>
          </p:cNvSpPr>
          <p:nvPr/>
        </p:nvSpPr>
        <p:spPr bwMode="auto">
          <a:xfrm>
            <a:off x="0" y="0"/>
            <a:ext cx="2514600" cy="457200"/>
          </a:xfrm>
          <a:prstGeom prst="rect">
            <a:avLst/>
          </a:prstGeom>
          <a:solidFill>
            <a:schemeClr val="accent1"/>
          </a:solidFill>
          <a:ln w="9525">
            <a:noFill/>
            <a:miter lim="800000"/>
            <a:headEnd/>
            <a:tailEnd/>
          </a:ln>
        </p:spPr>
        <p:txBody>
          <a:bodyPr wrap="none" anchor="ctr"/>
          <a:lstStyle/>
          <a:p>
            <a:pPr algn="ctr"/>
            <a:r>
              <a:rPr lang="en-US" sz="3200" b="1">
                <a:solidFill>
                  <a:srgbClr val="FF3300"/>
                </a:solidFill>
                <a:latin typeface="Times New Roman" pitchFamily="18" charset="0"/>
              </a:rPr>
              <a:t>    Kiểm tra bài cũ:</a:t>
            </a:r>
          </a:p>
        </p:txBody>
      </p:sp>
      <p:sp>
        <p:nvSpPr>
          <p:cNvPr id="79882" name="Rectangle 10"/>
          <p:cNvSpPr>
            <a:spLocks noChangeArrowheads="1"/>
          </p:cNvSpPr>
          <p:nvPr/>
        </p:nvSpPr>
        <p:spPr bwMode="auto">
          <a:xfrm>
            <a:off x="2895600" y="0"/>
            <a:ext cx="5791200" cy="838200"/>
          </a:xfrm>
          <a:prstGeom prst="rect">
            <a:avLst/>
          </a:prstGeom>
          <a:noFill/>
          <a:ln w="9525">
            <a:noFill/>
            <a:miter lim="800000"/>
            <a:headEnd/>
            <a:tailEnd/>
          </a:ln>
        </p:spPr>
        <p:txBody>
          <a:bodyPr wrap="none" anchor="ctr"/>
          <a:lstStyle/>
          <a:p>
            <a:pPr algn="ctr"/>
            <a:r>
              <a:rPr lang="en-US" sz="2400" b="1">
                <a:latin typeface="Times New Roman" pitchFamily="18" charset="0"/>
              </a:rPr>
              <a:t>    Hãy xác định vị trí giới hạn của các châu lục và </a:t>
            </a:r>
          </a:p>
          <a:p>
            <a:pPr algn="ctr"/>
            <a:r>
              <a:rPr lang="en-US" sz="2400" b="1">
                <a:latin typeface="Times New Roman" pitchFamily="18" charset="0"/>
              </a:rPr>
              <a:t>các đại dương trên bản đồ ?</a:t>
            </a:r>
          </a:p>
        </p:txBody>
      </p:sp>
      <p:sp>
        <p:nvSpPr>
          <p:cNvPr id="79883" name="Line 11"/>
          <p:cNvSpPr>
            <a:spLocks noChangeShapeType="1"/>
          </p:cNvSpPr>
          <p:nvPr/>
        </p:nvSpPr>
        <p:spPr bwMode="auto">
          <a:xfrm>
            <a:off x="4572000" y="1143000"/>
            <a:ext cx="0" cy="5410200"/>
          </a:xfrm>
          <a:prstGeom prst="line">
            <a:avLst/>
          </a:prstGeom>
          <a:noFill/>
          <a:ln w="9525">
            <a:solidFill>
              <a:srgbClr val="FF3300"/>
            </a:solidFill>
            <a:round/>
            <a:headEnd/>
            <a:tailEnd/>
          </a:ln>
        </p:spPr>
        <p:txBody>
          <a:bodyPr/>
          <a:lstStyle/>
          <a:p>
            <a:endParaRPr lang="en-US"/>
          </a:p>
        </p:txBody>
      </p:sp>
      <p:sp>
        <p:nvSpPr>
          <p:cNvPr id="79884" name="Text Box 12"/>
          <p:cNvSpPr txBox="1">
            <a:spLocks noChangeArrowheads="1"/>
          </p:cNvSpPr>
          <p:nvPr/>
        </p:nvSpPr>
        <p:spPr bwMode="auto">
          <a:xfrm>
            <a:off x="4267200" y="6400800"/>
            <a:ext cx="457200" cy="366713"/>
          </a:xfrm>
          <a:prstGeom prst="rect">
            <a:avLst/>
          </a:prstGeom>
          <a:noFill/>
          <a:ln w="9525">
            <a:noFill/>
            <a:miter lim="800000"/>
            <a:headEnd/>
            <a:tailEnd/>
          </a:ln>
        </p:spPr>
        <p:txBody>
          <a:bodyPr>
            <a:spAutoFit/>
          </a:bodyPr>
          <a:lstStyle/>
          <a:p>
            <a:pPr>
              <a:spcBef>
                <a:spcPct val="50000"/>
              </a:spcBef>
            </a:pPr>
            <a:r>
              <a:rPr lang="en-US" b="1">
                <a:solidFill>
                  <a:srgbClr val="FF3300"/>
                </a:solidFill>
                <a:latin typeface="Times New Roman" pitchFamily="18" charset="0"/>
              </a:rPr>
              <a:t>0</a:t>
            </a:r>
            <a:r>
              <a:rPr lang="en-US" b="1" baseline="30000">
                <a:solidFill>
                  <a:srgbClr val="FF3300"/>
                </a:solidFill>
                <a:latin typeface="Times New Roman" pitchFamily="18"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9881">
                                            <p:txEl>
                                              <p:pRg st="0" end="0"/>
                                            </p:txEl>
                                          </p:spTgt>
                                        </p:tgtEl>
                                        <p:attrNameLst>
                                          <p:attrName>style.visibility</p:attrName>
                                        </p:attrNameLst>
                                      </p:cBhvr>
                                      <p:to>
                                        <p:strVal val="visible"/>
                                      </p:to>
                                    </p:set>
                                    <p:animEffect transition="in" filter="blinds(horizontal)">
                                      <p:cBhvr>
                                        <p:cTn id="7" dur="500"/>
                                        <p:tgtEl>
                                          <p:spTgt spid="79881">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9882"/>
                                        </p:tgtEl>
                                        <p:attrNameLst>
                                          <p:attrName>style.visibility</p:attrName>
                                        </p:attrNameLst>
                                      </p:cBhvr>
                                      <p:to>
                                        <p:strVal val="visible"/>
                                      </p:to>
                                    </p:set>
                                    <p:animEffect transition="in" filter="blinds(horizontal)">
                                      <p:cBhvr>
                                        <p:cTn id="11" dur="500"/>
                                        <p:tgtEl>
                                          <p:spTgt spid="79882"/>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9883"/>
                                        </p:tgtEl>
                                        <p:attrNameLst>
                                          <p:attrName>style.visibility</p:attrName>
                                        </p:attrNameLst>
                                      </p:cBhvr>
                                      <p:to>
                                        <p:strVal val="visible"/>
                                      </p:to>
                                    </p:set>
                                    <p:animEffect transition="in" filter="blinds(horizontal)">
                                      <p:cBhvr>
                                        <p:cTn id="15" dur="500"/>
                                        <p:tgtEl>
                                          <p:spTgt spid="7988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9884"/>
                                        </p:tgtEl>
                                        <p:attrNameLst>
                                          <p:attrName>style.visibility</p:attrName>
                                        </p:attrNameLst>
                                      </p:cBhvr>
                                      <p:to>
                                        <p:strVal val="visible"/>
                                      </p:to>
                                    </p:set>
                                    <p:animEffect transition="in" filter="blinds(horizontal)">
                                      <p:cBhvr>
                                        <p:cTn id="18" dur="500"/>
                                        <p:tgtEl>
                                          <p:spTgt spid="79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3" grpId="0" animBg="1"/>
      <p:bldP spid="798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00px-Panama-Canal-rough-diagram-quick[1]"/>
          <p:cNvPicPr>
            <a:picLocks noChangeAspect="1" noChangeArrowheads="1"/>
          </p:cNvPicPr>
          <p:nvPr/>
        </p:nvPicPr>
        <p:blipFill>
          <a:blip r:embed="rId2" cstate="print"/>
          <a:srcRect/>
          <a:stretch>
            <a:fillRect/>
          </a:stretch>
        </p:blipFill>
        <p:spPr bwMode="auto">
          <a:xfrm>
            <a:off x="101600" y="1219200"/>
            <a:ext cx="4945063" cy="4267200"/>
          </a:xfrm>
          <a:prstGeom prst="rect">
            <a:avLst/>
          </a:prstGeom>
          <a:noFill/>
          <a:ln w="9525">
            <a:noFill/>
            <a:miter lim="800000"/>
            <a:headEnd/>
            <a:tailEnd/>
          </a:ln>
        </p:spPr>
      </p:pic>
      <p:sp>
        <p:nvSpPr>
          <p:cNvPr id="12291" name="Text Box 3"/>
          <p:cNvSpPr txBox="1">
            <a:spLocks noChangeArrowheads="1"/>
          </p:cNvSpPr>
          <p:nvPr/>
        </p:nvSpPr>
        <p:spPr bwMode="auto">
          <a:xfrm>
            <a:off x="76200" y="5951538"/>
            <a:ext cx="8229600" cy="830262"/>
          </a:xfrm>
          <a:prstGeom prst="rect">
            <a:avLst/>
          </a:prstGeom>
          <a:noFill/>
          <a:ln w="9525">
            <a:noFill/>
            <a:miter lim="800000"/>
            <a:headEnd/>
            <a:tailEnd/>
          </a:ln>
        </p:spPr>
        <p:txBody>
          <a:bodyPr>
            <a:spAutoFit/>
          </a:bodyPr>
          <a:lstStyle/>
          <a:p>
            <a:pPr>
              <a:spcBef>
                <a:spcPct val="50000"/>
              </a:spcBef>
            </a:pPr>
            <a:r>
              <a:rPr lang="en-US" altLang="en-US"/>
              <a:t>Kênh đào này rộng không đến 50 km. Ðược xây dựng năm 1878 nhưng sau này đến năm 1914 mới hoàn thành.</a:t>
            </a:r>
          </a:p>
        </p:txBody>
      </p:sp>
      <p:sp>
        <p:nvSpPr>
          <p:cNvPr id="111620" name="Freeform 4"/>
          <p:cNvSpPr>
            <a:spLocks/>
          </p:cNvSpPr>
          <p:nvPr/>
        </p:nvSpPr>
        <p:spPr bwMode="auto">
          <a:xfrm>
            <a:off x="1143000" y="1219200"/>
            <a:ext cx="3810000" cy="4311650"/>
          </a:xfrm>
          <a:custGeom>
            <a:avLst/>
            <a:gdLst>
              <a:gd name="T0" fmla="*/ 2147483647 w 4273"/>
              <a:gd name="T1" fmla="*/ 0 h 3024"/>
              <a:gd name="T2" fmla="*/ 2147483647 w 4273"/>
              <a:gd name="T3" fmla="*/ 2147483647 h 3024"/>
              <a:gd name="T4" fmla="*/ 2147483647 w 4273"/>
              <a:gd name="T5" fmla="*/ 2147483647 h 3024"/>
              <a:gd name="T6" fmla="*/ 2147483647 w 4273"/>
              <a:gd name="T7" fmla="*/ 2147483647 h 3024"/>
              <a:gd name="T8" fmla="*/ 2147483647 w 4273"/>
              <a:gd name="T9" fmla="*/ 2147483647 h 3024"/>
              <a:gd name="T10" fmla="*/ 2147483647 w 4273"/>
              <a:gd name="T11" fmla="*/ 2147483647 h 3024"/>
              <a:gd name="T12" fmla="*/ 2147483647 w 4273"/>
              <a:gd name="T13" fmla="*/ 2147483647 h 3024"/>
              <a:gd name="T14" fmla="*/ 2147483647 w 4273"/>
              <a:gd name="T15" fmla="*/ 2147483647 h 3024"/>
              <a:gd name="T16" fmla="*/ 2147483647 w 4273"/>
              <a:gd name="T17" fmla="*/ 2147483647 h 3024"/>
              <a:gd name="T18" fmla="*/ 2147483647 w 4273"/>
              <a:gd name="T19" fmla="*/ 2147483647 h 3024"/>
              <a:gd name="T20" fmla="*/ 2147483647 w 4273"/>
              <a:gd name="T21" fmla="*/ 2147483647 h 3024"/>
              <a:gd name="T22" fmla="*/ 2147483647 w 4273"/>
              <a:gd name="T23" fmla="*/ 2147483647 h 3024"/>
              <a:gd name="T24" fmla="*/ 2147483647 w 4273"/>
              <a:gd name="T25" fmla="*/ 2147483647 h 3024"/>
              <a:gd name="T26" fmla="*/ 2147483647 w 4273"/>
              <a:gd name="T27" fmla="*/ 2147483647 h 3024"/>
              <a:gd name="T28" fmla="*/ 2147483647 w 4273"/>
              <a:gd name="T29" fmla="*/ 2147483647 h 3024"/>
              <a:gd name="T30" fmla="*/ 2147483647 w 4273"/>
              <a:gd name="T31" fmla="*/ 2147483647 h 3024"/>
              <a:gd name="T32" fmla="*/ 2147483647 w 4273"/>
              <a:gd name="T33" fmla="*/ 2147483647 h 3024"/>
              <a:gd name="T34" fmla="*/ 2147483647 w 4273"/>
              <a:gd name="T35" fmla="*/ 2147483647 h 3024"/>
              <a:gd name="T36" fmla="*/ 2147483647 w 4273"/>
              <a:gd name="T37" fmla="*/ 2147483647 h 3024"/>
              <a:gd name="T38" fmla="*/ 2147483647 w 4273"/>
              <a:gd name="T39" fmla="*/ 2147483647 h 3024"/>
              <a:gd name="T40" fmla="*/ 2147483647 w 4273"/>
              <a:gd name="T41" fmla="*/ 2147483647 h 3024"/>
              <a:gd name="T42" fmla="*/ 2147483647 w 4273"/>
              <a:gd name="T43" fmla="*/ 2147483647 h 3024"/>
              <a:gd name="T44" fmla="*/ 2147483647 w 4273"/>
              <a:gd name="T45" fmla="*/ 2147483647 h 3024"/>
              <a:gd name="T46" fmla="*/ 2147483647 w 4273"/>
              <a:gd name="T47" fmla="*/ 2147483647 h 3024"/>
              <a:gd name="T48" fmla="*/ 2147483647 w 4273"/>
              <a:gd name="T49" fmla="*/ 2147483647 h 3024"/>
              <a:gd name="T50" fmla="*/ 2147483647 w 4273"/>
              <a:gd name="T51" fmla="*/ 2147483647 h 3024"/>
              <a:gd name="T52" fmla="*/ 2147483647 w 4273"/>
              <a:gd name="T53" fmla="*/ 2147483647 h 3024"/>
              <a:gd name="T54" fmla="*/ 2147483647 w 4273"/>
              <a:gd name="T55" fmla="*/ 2147483647 h 3024"/>
              <a:gd name="T56" fmla="*/ 2147483647 w 4273"/>
              <a:gd name="T57" fmla="*/ 2147483647 h 3024"/>
              <a:gd name="T58" fmla="*/ 2147483647 w 4273"/>
              <a:gd name="T59" fmla="*/ 2147483647 h 3024"/>
              <a:gd name="T60" fmla="*/ 2147483647 w 4273"/>
              <a:gd name="T61" fmla="*/ 2147483647 h 3024"/>
              <a:gd name="T62" fmla="*/ 2147483647 w 4273"/>
              <a:gd name="T63" fmla="*/ 2147483647 h 3024"/>
              <a:gd name="T64" fmla="*/ 2147483647 w 4273"/>
              <a:gd name="T65" fmla="*/ 2147483647 h 3024"/>
              <a:gd name="T66" fmla="*/ 2147483647 w 4273"/>
              <a:gd name="T67" fmla="*/ 2147483647 h 3024"/>
              <a:gd name="T68" fmla="*/ 2147483647 w 4273"/>
              <a:gd name="T69" fmla="*/ 2147483647 h 3024"/>
              <a:gd name="T70" fmla="*/ 2147483647 w 4273"/>
              <a:gd name="T71" fmla="*/ 2147483647 h 3024"/>
              <a:gd name="T72" fmla="*/ 2147483647 w 4273"/>
              <a:gd name="T73" fmla="*/ 2147483647 h 3024"/>
              <a:gd name="T74" fmla="*/ 2147483647 w 4273"/>
              <a:gd name="T75" fmla="*/ 2147483647 h 3024"/>
              <a:gd name="T76" fmla="*/ 2147483647 w 4273"/>
              <a:gd name="T77" fmla="*/ 2147483647 h 3024"/>
              <a:gd name="T78" fmla="*/ 2147483647 w 4273"/>
              <a:gd name="T79" fmla="*/ 2147483647 h 3024"/>
              <a:gd name="T80" fmla="*/ 2147483647 w 4273"/>
              <a:gd name="T81" fmla="*/ 2147483647 h 3024"/>
              <a:gd name="T82" fmla="*/ 2147483647 w 4273"/>
              <a:gd name="T83" fmla="*/ 2147483647 h 30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73"/>
              <a:gd name="T127" fmla="*/ 0 h 3024"/>
              <a:gd name="T128" fmla="*/ 4273 w 4273"/>
              <a:gd name="T129" fmla="*/ 3024 h 30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73" h="3024">
                <a:moveTo>
                  <a:pt x="85" y="0"/>
                </a:moveTo>
                <a:cubicBezTo>
                  <a:pt x="73" y="314"/>
                  <a:pt x="90" y="505"/>
                  <a:pt x="37" y="768"/>
                </a:cubicBezTo>
                <a:cubicBezTo>
                  <a:pt x="29" y="856"/>
                  <a:pt x="0" y="945"/>
                  <a:pt x="13" y="1032"/>
                </a:cubicBezTo>
                <a:cubicBezTo>
                  <a:pt x="20" y="1076"/>
                  <a:pt x="152" y="1099"/>
                  <a:pt x="181" y="1104"/>
                </a:cubicBezTo>
                <a:cubicBezTo>
                  <a:pt x="205" y="1108"/>
                  <a:pt x="229" y="1112"/>
                  <a:pt x="253" y="1116"/>
                </a:cubicBezTo>
                <a:cubicBezTo>
                  <a:pt x="324" y="1151"/>
                  <a:pt x="284" y="1134"/>
                  <a:pt x="373" y="1164"/>
                </a:cubicBezTo>
                <a:cubicBezTo>
                  <a:pt x="385" y="1168"/>
                  <a:pt x="409" y="1176"/>
                  <a:pt x="409" y="1176"/>
                </a:cubicBezTo>
                <a:cubicBezTo>
                  <a:pt x="425" y="1188"/>
                  <a:pt x="438" y="1205"/>
                  <a:pt x="457" y="1212"/>
                </a:cubicBezTo>
                <a:cubicBezTo>
                  <a:pt x="619" y="1277"/>
                  <a:pt x="464" y="1181"/>
                  <a:pt x="565" y="1248"/>
                </a:cubicBezTo>
                <a:cubicBezTo>
                  <a:pt x="776" y="1237"/>
                  <a:pt x="832" y="1245"/>
                  <a:pt x="1021" y="1272"/>
                </a:cubicBezTo>
                <a:cubicBezTo>
                  <a:pt x="1050" y="1289"/>
                  <a:pt x="1104" y="1319"/>
                  <a:pt x="1129" y="1344"/>
                </a:cubicBezTo>
                <a:cubicBezTo>
                  <a:pt x="1139" y="1354"/>
                  <a:pt x="1143" y="1370"/>
                  <a:pt x="1153" y="1380"/>
                </a:cubicBezTo>
                <a:cubicBezTo>
                  <a:pt x="1171" y="1398"/>
                  <a:pt x="1193" y="1412"/>
                  <a:pt x="1213" y="1428"/>
                </a:cubicBezTo>
                <a:cubicBezTo>
                  <a:pt x="1225" y="1448"/>
                  <a:pt x="1243" y="1465"/>
                  <a:pt x="1249" y="1488"/>
                </a:cubicBezTo>
                <a:cubicBezTo>
                  <a:pt x="1263" y="1543"/>
                  <a:pt x="1255" y="1602"/>
                  <a:pt x="1273" y="1656"/>
                </a:cubicBezTo>
                <a:cubicBezTo>
                  <a:pt x="1277" y="1668"/>
                  <a:pt x="1296" y="1667"/>
                  <a:pt x="1309" y="1668"/>
                </a:cubicBezTo>
                <a:cubicBezTo>
                  <a:pt x="1401" y="1679"/>
                  <a:pt x="1493" y="1684"/>
                  <a:pt x="1585" y="1692"/>
                </a:cubicBezTo>
                <a:cubicBezTo>
                  <a:pt x="1645" y="1712"/>
                  <a:pt x="1712" y="1706"/>
                  <a:pt x="1765" y="1668"/>
                </a:cubicBezTo>
                <a:cubicBezTo>
                  <a:pt x="1844" y="1612"/>
                  <a:pt x="1760" y="1646"/>
                  <a:pt x="1837" y="1620"/>
                </a:cubicBezTo>
                <a:cubicBezTo>
                  <a:pt x="1939" y="1654"/>
                  <a:pt x="2042" y="1650"/>
                  <a:pt x="2149" y="1656"/>
                </a:cubicBezTo>
                <a:cubicBezTo>
                  <a:pt x="2161" y="1660"/>
                  <a:pt x="2172" y="1667"/>
                  <a:pt x="2185" y="1668"/>
                </a:cubicBezTo>
                <a:cubicBezTo>
                  <a:pt x="2273" y="1675"/>
                  <a:pt x="2362" y="1665"/>
                  <a:pt x="2449" y="1680"/>
                </a:cubicBezTo>
                <a:cubicBezTo>
                  <a:pt x="2477" y="1685"/>
                  <a:pt x="2521" y="1728"/>
                  <a:pt x="2521" y="1728"/>
                </a:cubicBezTo>
                <a:cubicBezTo>
                  <a:pt x="2568" y="1822"/>
                  <a:pt x="2515" y="1734"/>
                  <a:pt x="2593" y="1812"/>
                </a:cubicBezTo>
                <a:cubicBezTo>
                  <a:pt x="2625" y="1844"/>
                  <a:pt x="2651" y="1894"/>
                  <a:pt x="2677" y="1932"/>
                </a:cubicBezTo>
                <a:cubicBezTo>
                  <a:pt x="2691" y="1987"/>
                  <a:pt x="2677" y="1984"/>
                  <a:pt x="2737" y="2004"/>
                </a:cubicBezTo>
                <a:cubicBezTo>
                  <a:pt x="2768" y="2014"/>
                  <a:pt x="2833" y="2028"/>
                  <a:pt x="2833" y="2028"/>
                </a:cubicBezTo>
                <a:cubicBezTo>
                  <a:pt x="2860" y="2108"/>
                  <a:pt x="2902" y="2081"/>
                  <a:pt x="2965" y="2112"/>
                </a:cubicBezTo>
                <a:cubicBezTo>
                  <a:pt x="3065" y="2162"/>
                  <a:pt x="3155" y="2229"/>
                  <a:pt x="3265" y="2256"/>
                </a:cubicBezTo>
                <a:cubicBezTo>
                  <a:pt x="3368" y="2325"/>
                  <a:pt x="3238" y="2242"/>
                  <a:pt x="3337" y="2292"/>
                </a:cubicBezTo>
                <a:cubicBezTo>
                  <a:pt x="3434" y="2340"/>
                  <a:pt x="3518" y="2409"/>
                  <a:pt x="3625" y="2436"/>
                </a:cubicBezTo>
                <a:cubicBezTo>
                  <a:pt x="3637" y="2452"/>
                  <a:pt x="3647" y="2470"/>
                  <a:pt x="3661" y="2484"/>
                </a:cubicBezTo>
                <a:cubicBezTo>
                  <a:pt x="3675" y="2498"/>
                  <a:pt x="3697" y="2504"/>
                  <a:pt x="3709" y="2520"/>
                </a:cubicBezTo>
                <a:cubicBezTo>
                  <a:pt x="3726" y="2544"/>
                  <a:pt x="3719" y="2579"/>
                  <a:pt x="3733" y="2604"/>
                </a:cubicBezTo>
                <a:cubicBezTo>
                  <a:pt x="3743" y="2621"/>
                  <a:pt x="3758" y="2635"/>
                  <a:pt x="3769" y="2652"/>
                </a:cubicBezTo>
                <a:cubicBezTo>
                  <a:pt x="3778" y="2667"/>
                  <a:pt x="3781" y="2686"/>
                  <a:pt x="3793" y="2700"/>
                </a:cubicBezTo>
                <a:cubicBezTo>
                  <a:pt x="3834" y="2748"/>
                  <a:pt x="3899" y="2751"/>
                  <a:pt x="3949" y="2784"/>
                </a:cubicBezTo>
                <a:cubicBezTo>
                  <a:pt x="3957" y="2800"/>
                  <a:pt x="3959" y="2821"/>
                  <a:pt x="3973" y="2832"/>
                </a:cubicBezTo>
                <a:cubicBezTo>
                  <a:pt x="3995" y="2851"/>
                  <a:pt x="4029" y="2847"/>
                  <a:pt x="4057" y="2856"/>
                </a:cubicBezTo>
                <a:cubicBezTo>
                  <a:pt x="4089" y="2888"/>
                  <a:pt x="4133" y="2908"/>
                  <a:pt x="4165" y="2940"/>
                </a:cubicBezTo>
                <a:cubicBezTo>
                  <a:pt x="4177" y="2952"/>
                  <a:pt x="4188" y="2966"/>
                  <a:pt x="4201" y="2976"/>
                </a:cubicBezTo>
                <a:cubicBezTo>
                  <a:pt x="4224" y="2994"/>
                  <a:pt x="4273" y="3024"/>
                  <a:pt x="4273" y="3024"/>
                </a:cubicBezTo>
              </a:path>
            </a:pathLst>
          </a:custGeom>
          <a:noFill/>
          <a:ln w="76200">
            <a:solidFill>
              <a:srgbClr val="FF0000"/>
            </a:solidFill>
            <a:round/>
            <a:headEnd/>
            <a:tailEnd/>
          </a:ln>
        </p:spPr>
        <p:txBody>
          <a:bodyPr/>
          <a:lstStyle/>
          <a:p>
            <a:endParaRPr lang="en-GB"/>
          </a:p>
        </p:txBody>
      </p:sp>
      <p:pic>
        <p:nvPicPr>
          <p:cNvPr id="5" name="Picture 9" descr="3"/>
          <p:cNvPicPr>
            <a:picLocks noChangeAspect="1" noChangeArrowheads="1"/>
          </p:cNvPicPr>
          <p:nvPr/>
        </p:nvPicPr>
        <p:blipFill>
          <a:blip r:embed="rId3" cstate="print"/>
          <a:srcRect/>
          <a:stretch>
            <a:fillRect/>
          </a:stretch>
        </p:blipFill>
        <p:spPr bwMode="auto">
          <a:xfrm>
            <a:off x="5105400" y="1219200"/>
            <a:ext cx="3860800" cy="4725988"/>
          </a:xfrm>
          <a:prstGeom prst="rect">
            <a:avLst/>
          </a:prstGeom>
          <a:noFill/>
          <a:ln w="9525">
            <a:noFill/>
            <a:miter lim="800000"/>
            <a:headEnd/>
            <a:tailEnd/>
          </a:ln>
        </p:spPr>
      </p:pic>
      <p:sp>
        <p:nvSpPr>
          <p:cNvPr id="6" name="Line 13"/>
          <p:cNvSpPr>
            <a:spLocks noChangeShapeType="1"/>
          </p:cNvSpPr>
          <p:nvPr/>
        </p:nvSpPr>
        <p:spPr bwMode="auto">
          <a:xfrm flipV="1">
            <a:off x="2760663" y="3276600"/>
            <a:ext cx="4402137" cy="292100"/>
          </a:xfrm>
          <a:prstGeom prst="line">
            <a:avLst/>
          </a:prstGeom>
          <a:noFill/>
          <a:ln w="57150">
            <a:solidFill>
              <a:srgbClr val="0000FF"/>
            </a:solidFill>
            <a:round/>
            <a:headEnd/>
            <a:tailEnd type="triangle" w="med" len="med"/>
          </a:ln>
        </p:spPr>
        <p:txBody>
          <a:bodyP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repeatCount="1000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diamond(in)">
                                      <p:cBhvr>
                                        <p:cTn id="7" dur="2000"/>
                                        <p:tgtEl>
                                          <p:spTgt spid="11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143000"/>
            <a:ext cx="9144000" cy="5454650"/>
            <a:chOff x="626" y="816"/>
            <a:chExt cx="4512" cy="3436"/>
          </a:xfrm>
        </p:grpSpPr>
        <p:grpSp>
          <p:nvGrpSpPr>
            <p:cNvPr id="3" name="Group 4"/>
            <p:cNvGrpSpPr>
              <a:grpSpLocks/>
            </p:cNvGrpSpPr>
            <p:nvPr/>
          </p:nvGrpSpPr>
          <p:grpSpPr bwMode="auto">
            <a:xfrm>
              <a:off x="705" y="816"/>
              <a:ext cx="4374" cy="3039"/>
              <a:chOff x="96" y="129"/>
              <a:chExt cx="5574" cy="4079"/>
            </a:xfrm>
          </p:grpSpPr>
          <p:pic>
            <p:nvPicPr>
              <p:cNvPr id="13323" name="Picture 5" descr="0095%20Panama%20canal"/>
              <p:cNvPicPr>
                <a:picLocks noChangeAspect="1" noChangeArrowheads="1"/>
              </p:cNvPicPr>
              <p:nvPr/>
            </p:nvPicPr>
            <p:blipFill>
              <a:blip r:embed="rId3" cstate="print"/>
              <a:srcRect/>
              <a:stretch>
                <a:fillRect/>
              </a:stretch>
            </p:blipFill>
            <p:spPr bwMode="auto">
              <a:xfrm>
                <a:off x="96" y="138"/>
                <a:ext cx="2784" cy="1899"/>
              </a:xfrm>
              <a:prstGeom prst="rect">
                <a:avLst/>
              </a:prstGeom>
              <a:noFill/>
              <a:ln w="76200" cmpd="tri">
                <a:solidFill>
                  <a:srgbClr val="FF6600"/>
                </a:solidFill>
                <a:miter lim="800000"/>
                <a:headEnd/>
                <a:tailEnd/>
              </a:ln>
            </p:spPr>
          </p:pic>
          <p:pic>
            <p:nvPicPr>
              <p:cNvPr id="13324" name="Picture 6" descr="CA2005-PanamaCanal-640"/>
              <p:cNvPicPr>
                <a:picLocks noChangeAspect="1" noChangeArrowheads="1"/>
              </p:cNvPicPr>
              <p:nvPr/>
            </p:nvPicPr>
            <p:blipFill>
              <a:blip r:embed="rId4" cstate="print"/>
              <a:srcRect/>
              <a:stretch>
                <a:fillRect/>
              </a:stretch>
            </p:blipFill>
            <p:spPr bwMode="auto">
              <a:xfrm>
                <a:off x="3021" y="129"/>
                <a:ext cx="2640" cy="1914"/>
              </a:xfrm>
              <a:prstGeom prst="rect">
                <a:avLst/>
              </a:prstGeom>
              <a:noFill/>
              <a:ln w="76200" cmpd="tri">
                <a:solidFill>
                  <a:srgbClr val="FF6600"/>
                </a:solidFill>
                <a:miter lim="800000"/>
                <a:headEnd/>
                <a:tailEnd/>
              </a:ln>
            </p:spPr>
          </p:pic>
          <p:pic>
            <p:nvPicPr>
              <p:cNvPr id="13325" name="Picture 7" descr="panama2"/>
              <p:cNvPicPr>
                <a:picLocks noChangeAspect="1" noChangeArrowheads="1"/>
              </p:cNvPicPr>
              <p:nvPr/>
            </p:nvPicPr>
            <p:blipFill>
              <a:blip r:embed="rId5" cstate="print"/>
              <a:srcRect t="10118" b="8928"/>
              <a:stretch>
                <a:fillRect/>
              </a:stretch>
            </p:blipFill>
            <p:spPr bwMode="auto">
              <a:xfrm>
                <a:off x="3030" y="2220"/>
                <a:ext cx="2640" cy="1974"/>
              </a:xfrm>
              <a:prstGeom prst="rect">
                <a:avLst/>
              </a:prstGeom>
              <a:noFill/>
              <a:ln w="76200" cmpd="tri">
                <a:solidFill>
                  <a:srgbClr val="FF6600"/>
                </a:solidFill>
                <a:miter lim="800000"/>
                <a:headEnd/>
                <a:tailEnd/>
              </a:ln>
            </p:spPr>
          </p:pic>
          <p:pic>
            <p:nvPicPr>
              <p:cNvPr id="13326" name="Picture 8" descr="Panama-Canal"/>
              <p:cNvPicPr>
                <a:picLocks noChangeAspect="1" noChangeArrowheads="1"/>
              </p:cNvPicPr>
              <p:nvPr/>
            </p:nvPicPr>
            <p:blipFill>
              <a:blip r:embed="rId6" cstate="print">
                <a:lum bright="6000" contrast="42000"/>
              </a:blip>
              <a:srcRect/>
              <a:stretch>
                <a:fillRect/>
              </a:stretch>
            </p:blipFill>
            <p:spPr bwMode="auto">
              <a:xfrm>
                <a:off x="96" y="2220"/>
                <a:ext cx="2784" cy="1988"/>
              </a:xfrm>
              <a:prstGeom prst="rect">
                <a:avLst/>
              </a:prstGeom>
              <a:noFill/>
              <a:ln w="76200" cmpd="tri">
                <a:solidFill>
                  <a:srgbClr val="FF6600"/>
                </a:solidFill>
                <a:miter lim="800000"/>
                <a:headEnd/>
                <a:tailEnd/>
              </a:ln>
            </p:spPr>
          </p:pic>
        </p:grpSp>
        <p:grpSp>
          <p:nvGrpSpPr>
            <p:cNvPr id="4" name="Group 9"/>
            <p:cNvGrpSpPr>
              <a:grpSpLocks/>
            </p:cNvGrpSpPr>
            <p:nvPr/>
          </p:nvGrpSpPr>
          <p:grpSpPr bwMode="auto">
            <a:xfrm>
              <a:off x="626" y="3926"/>
              <a:ext cx="4512" cy="326"/>
              <a:chOff x="616" y="2280"/>
              <a:chExt cx="4512" cy="326"/>
            </a:xfrm>
          </p:grpSpPr>
          <p:sp>
            <p:nvSpPr>
              <p:cNvPr id="13319" name="AutoShape 10"/>
              <p:cNvSpPr>
                <a:spLocks noChangeArrowheads="1"/>
              </p:cNvSpPr>
              <p:nvPr/>
            </p:nvSpPr>
            <p:spPr bwMode="gray">
              <a:xfrm>
                <a:off x="616" y="2280"/>
                <a:ext cx="4512" cy="323"/>
              </a:xfrm>
              <a:prstGeom prst="roundRect">
                <a:avLst>
                  <a:gd name="adj" fmla="val 16667"/>
                </a:avLst>
              </a:prstGeom>
              <a:gradFill rotWithShape="1">
                <a:gsLst>
                  <a:gs pos="0">
                    <a:srgbClr val="48BE67"/>
                  </a:gs>
                  <a:gs pos="100000">
                    <a:srgbClr val="BCE7C8"/>
                  </a:gs>
                </a:gsLst>
                <a:lin ang="5400000" scaled="1"/>
              </a:gradFill>
              <a:ln w="9525">
                <a:noFill/>
                <a:round/>
                <a:headEnd/>
                <a:tailEnd/>
              </a:ln>
            </p:spPr>
            <p:txBody>
              <a:bodyPr wrap="none" anchor="ctr"/>
              <a:lstStyle/>
              <a:p>
                <a:pPr>
                  <a:spcBef>
                    <a:spcPct val="50000"/>
                  </a:spcBef>
                </a:pPr>
                <a:endParaRPr lang="en-US" altLang="en-US"/>
              </a:p>
            </p:txBody>
          </p:sp>
          <p:sp>
            <p:nvSpPr>
              <p:cNvPr id="13320" name="AutoShape 11"/>
              <p:cNvSpPr>
                <a:spLocks noChangeArrowheads="1"/>
              </p:cNvSpPr>
              <p:nvPr/>
            </p:nvSpPr>
            <p:spPr bwMode="gray">
              <a:xfrm>
                <a:off x="655" y="2517"/>
                <a:ext cx="4447" cy="83"/>
              </a:xfrm>
              <a:prstGeom prst="roundRect">
                <a:avLst>
                  <a:gd name="adj" fmla="val 50000"/>
                </a:avLst>
              </a:prstGeom>
              <a:gradFill rotWithShape="1">
                <a:gsLst>
                  <a:gs pos="0">
                    <a:srgbClr val="9FE9AA"/>
                  </a:gs>
                  <a:gs pos="100000">
                    <a:srgbClr val="D6F6DB"/>
                  </a:gs>
                </a:gsLst>
                <a:lin ang="5400000" scaled="1"/>
              </a:gradFill>
              <a:ln w="9525">
                <a:noFill/>
                <a:round/>
                <a:headEnd/>
                <a:tailEnd/>
              </a:ln>
            </p:spPr>
            <p:txBody>
              <a:bodyPr wrap="none" anchor="ctr"/>
              <a:lstStyle/>
              <a:p>
                <a:pPr>
                  <a:spcBef>
                    <a:spcPct val="50000"/>
                  </a:spcBef>
                </a:pPr>
                <a:endParaRPr lang="en-US" altLang="en-US"/>
              </a:p>
            </p:txBody>
          </p:sp>
          <p:sp>
            <p:nvSpPr>
              <p:cNvPr id="13321" name="AutoShape 12"/>
              <p:cNvSpPr>
                <a:spLocks noChangeArrowheads="1"/>
              </p:cNvSpPr>
              <p:nvPr/>
            </p:nvSpPr>
            <p:spPr bwMode="gray">
              <a:xfrm>
                <a:off x="655" y="2287"/>
                <a:ext cx="4447" cy="83"/>
              </a:xfrm>
              <a:prstGeom prst="roundRect">
                <a:avLst>
                  <a:gd name="adj" fmla="val 50000"/>
                </a:avLst>
              </a:prstGeom>
              <a:gradFill rotWithShape="1">
                <a:gsLst>
                  <a:gs pos="0">
                    <a:srgbClr val="C4EDD1"/>
                  </a:gs>
                  <a:gs pos="100000">
                    <a:srgbClr val="4DC976"/>
                  </a:gs>
                </a:gsLst>
                <a:lin ang="5400000" scaled="1"/>
              </a:gradFill>
              <a:ln w="9525">
                <a:noFill/>
                <a:round/>
                <a:headEnd/>
                <a:tailEnd/>
              </a:ln>
            </p:spPr>
            <p:txBody>
              <a:bodyPr wrap="none" anchor="ctr"/>
              <a:lstStyle/>
              <a:p>
                <a:pPr>
                  <a:spcBef>
                    <a:spcPct val="50000"/>
                  </a:spcBef>
                </a:pPr>
                <a:endParaRPr lang="en-US" altLang="en-US"/>
              </a:p>
            </p:txBody>
          </p:sp>
          <p:sp>
            <p:nvSpPr>
              <p:cNvPr id="13322" name="Text Box 13"/>
              <p:cNvSpPr txBox="1">
                <a:spLocks noChangeArrowheads="1"/>
              </p:cNvSpPr>
              <p:nvPr/>
            </p:nvSpPr>
            <p:spPr bwMode="gray">
              <a:xfrm>
                <a:off x="1008" y="2318"/>
                <a:ext cx="3840" cy="288"/>
              </a:xfrm>
              <a:prstGeom prst="rect">
                <a:avLst/>
              </a:prstGeom>
              <a:noFill/>
              <a:ln w="9525" algn="ctr">
                <a:noFill/>
                <a:miter lim="800000"/>
                <a:headEnd/>
                <a:tailEnd/>
              </a:ln>
            </p:spPr>
            <p:txBody>
              <a:bodyPr>
                <a:spAutoFit/>
              </a:bodyPr>
              <a:lstStyle/>
              <a:p>
                <a:pPr algn="ctr"/>
                <a:r>
                  <a:rPr lang="en-US" altLang="en-US" i="1">
                    <a:solidFill>
                      <a:schemeClr val="tx1"/>
                    </a:solidFill>
                  </a:rPr>
                  <a:t>Một số hình ảnh về kênh đào Panama</a:t>
                </a: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images1687998_Panama"/>
          <p:cNvPicPr>
            <a:picLocks noChangeAspect="1" noChangeArrowheads="1"/>
          </p:cNvPicPr>
          <p:nvPr/>
        </p:nvPicPr>
        <p:blipFill>
          <a:blip r:embed="rId2" cstate="print"/>
          <a:srcRect/>
          <a:stretch>
            <a:fillRect/>
          </a:stretch>
        </p:blipFill>
        <p:spPr bwMode="auto">
          <a:xfrm>
            <a:off x="0" y="0"/>
            <a:ext cx="9144000" cy="6781800"/>
          </a:xfrm>
          <a:prstGeom prst="rect">
            <a:avLst/>
          </a:prstGeom>
          <a:noFill/>
          <a:ln w="9525">
            <a:noFill/>
            <a:miter lim="800000"/>
            <a:headEnd/>
            <a:tailEnd/>
          </a:ln>
        </p:spPr>
      </p:pic>
      <p:sp>
        <p:nvSpPr>
          <p:cNvPr id="58373" name="Rectangle 5"/>
          <p:cNvSpPr>
            <a:spLocks noChangeArrowheads="1"/>
          </p:cNvSpPr>
          <p:nvPr/>
        </p:nvSpPr>
        <p:spPr bwMode="auto">
          <a:xfrm>
            <a:off x="76200" y="5562600"/>
            <a:ext cx="9144000" cy="1187450"/>
          </a:xfrm>
          <a:prstGeom prst="rect">
            <a:avLst/>
          </a:prstGeom>
          <a:solidFill>
            <a:srgbClr val="FFFF66"/>
          </a:solidFill>
          <a:ln w="9525">
            <a:noFill/>
            <a:miter lim="800000"/>
            <a:headEnd/>
            <a:tailEnd/>
          </a:ln>
        </p:spPr>
        <p:txBody>
          <a:bodyPr anchor="ctr">
            <a:spAutoFit/>
          </a:bodyPr>
          <a:lstStyle/>
          <a:p>
            <a:r>
              <a:rPr lang="en-US" sz="2400" b="1" u="sng">
                <a:solidFill>
                  <a:srgbClr val="FF3300"/>
                </a:solidFill>
                <a:latin typeface="Times New Roman" pitchFamily="18" charset="0"/>
              </a:rPr>
              <a:t>PHONG T</a:t>
            </a:r>
            <a:r>
              <a:rPr lang="vi-VN" sz="2400" b="1" u="sng">
                <a:solidFill>
                  <a:srgbClr val="FF3300"/>
                </a:solidFill>
                <a:latin typeface="Times New Roman" pitchFamily="18" charset="0"/>
              </a:rPr>
              <a:t>ỤC</a:t>
            </a:r>
            <a:r>
              <a:rPr lang="en-US" sz="2400" b="1" u="sng">
                <a:solidFill>
                  <a:srgbClr val="FF3300"/>
                </a:solidFill>
                <a:latin typeface="Times New Roman" pitchFamily="18" charset="0"/>
              </a:rPr>
              <a:t> L</a:t>
            </a:r>
            <a:r>
              <a:rPr lang="vi-VN" sz="2400" b="1" u="sng">
                <a:solidFill>
                  <a:srgbClr val="FF3300"/>
                </a:solidFill>
                <a:latin typeface="Times New Roman" pitchFamily="18" charset="0"/>
              </a:rPr>
              <a:t>Ạ</a:t>
            </a:r>
            <a:r>
              <a:rPr lang="en-US" sz="2400">
                <a:latin typeface="Times New Roman" pitchFamily="18" charset="0"/>
              </a:rPr>
              <a:t>: </a:t>
            </a:r>
            <a:r>
              <a:rPr lang="vi-VN" sz="2400" b="1">
                <a:latin typeface="Times New Roman" pitchFamily="18" charset="0"/>
              </a:rPr>
              <a:t>Ở Pa</a:t>
            </a:r>
            <a:r>
              <a:rPr lang="en-US" sz="2400" b="1">
                <a:latin typeface="Times New Roman" pitchFamily="18" charset="0"/>
              </a:rPr>
              <a:t>-</a:t>
            </a:r>
            <a:r>
              <a:rPr lang="vi-VN" sz="2400" b="1">
                <a:latin typeface="Times New Roman" pitchFamily="18" charset="0"/>
              </a:rPr>
              <a:t>na</a:t>
            </a:r>
            <a:r>
              <a:rPr lang="en-US" sz="2400" b="1">
                <a:latin typeface="Times New Roman" pitchFamily="18" charset="0"/>
              </a:rPr>
              <a:t>-</a:t>
            </a:r>
            <a:r>
              <a:rPr lang="vi-VN" sz="2400" b="1">
                <a:latin typeface="Times New Roman" pitchFamily="18" charset="0"/>
              </a:rPr>
              <a:t>ma, theo truyền thống, người ta thường mang các hình vẽ những người nổi tiếng đốt cháy để đón chào năm mới</a:t>
            </a:r>
            <a:r>
              <a:rPr lang="en-US" sz="2400" b="1">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blinds(horizontal)">
                                      <p:cBhvr>
                                        <p:cTn id="7" dur="500"/>
                                        <p:tgtEl>
                                          <p:spTgt spid="5837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8373"/>
                                        </p:tgtEl>
                                        <p:attrNameLst>
                                          <p:attrName>style.visibility</p:attrName>
                                        </p:attrNameLst>
                                      </p:cBhvr>
                                      <p:to>
                                        <p:strVal val="visible"/>
                                      </p:to>
                                    </p:set>
                                    <p:animEffect transition="in" filter="checkerboard(across)">
                                      <p:cBhvr>
                                        <p:cTn id="10" dur="5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 y="1519238"/>
            <a:ext cx="8610600" cy="5648325"/>
            <a:chOff x="136" y="804"/>
            <a:chExt cx="5424" cy="3714"/>
          </a:xfrm>
        </p:grpSpPr>
        <p:pic>
          <p:nvPicPr>
            <p:cNvPr id="14359" name="Picture 3" descr="worl_ph1"/>
            <p:cNvPicPr>
              <a:picLocks noChangeAspect="1" noChangeArrowheads="1"/>
            </p:cNvPicPr>
            <p:nvPr/>
          </p:nvPicPr>
          <p:blipFill>
            <a:blip r:embed="rId2" cstate="print"/>
            <a:srcRect l="1070" t="1755" r="1604"/>
            <a:stretch>
              <a:fillRect/>
            </a:stretch>
          </p:blipFill>
          <p:spPr bwMode="auto">
            <a:xfrm>
              <a:off x="185" y="804"/>
              <a:ext cx="5339" cy="3067"/>
            </a:xfrm>
            <a:prstGeom prst="rect">
              <a:avLst/>
            </a:prstGeom>
            <a:noFill/>
            <a:ln w="76200" cmpd="tri">
              <a:solidFill>
                <a:srgbClr val="FF6600"/>
              </a:solidFill>
              <a:miter lim="800000"/>
              <a:headEnd/>
              <a:tailEnd/>
            </a:ln>
          </p:spPr>
        </p:pic>
        <p:grpSp>
          <p:nvGrpSpPr>
            <p:cNvPr id="3" name="Group 4"/>
            <p:cNvGrpSpPr>
              <a:grpSpLocks/>
            </p:cNvGrpSpPr>
            <p:nvPr/>
          </p:nvGrpSpPr>
          <p:grpSpPr bwMode="auto">
            <a:xfrm>
              <a:off x="136" y="3940"/>
              <a:ext cx="5424" cy="578"/>
              <a:chOff x="1200" y="2747"/>
              <a:chExt cx="3360" cy="578"/>
            </a:xfrm>
          </p:grpSpPr>
          <p:sp>
            <p:nvSpPr>
              <p:cNvPr id="14361" name="AutoShape 5"/>
              <p:cNvSpPr>
                <a:spLocks noChangeArrowheads="1"/>
              </p:cNvSpPr>
              <p:nvPr/>
            </p:nvSpPr>
            <p:spPr bwMode="gray">
              <a:xfrm>
                <a:off x="1200" y="2747"/>
                <a:ext cx="3360" cy="323"/>
              </a:xfrm>
              <a:prstGeom prst="roundRect">
                <a:avLst>
                  <a:gd name="adj" fmla="val 16667"/>
                </a:avLst>
              </a:prstGeom>
              <a:gradFill rotWithShape="1">
                <a:gsLst>
                  <a:gs pos="0">
                    <a:srgbClr val="80D4F2"/>
                  </a:gs>
                  <a:gs pos="100000">
                    <a:srgbClr val="B2E5F7"/>
                  </a:gs>
                </a:gsLst>
                <a:lin ang="5400000" scaled="1"/>
              </a:gradFill>
              <a:ln w="9525">
                <a:noFill/>
                <a:round/>
                <a:headEnd/>
                <a:tailEnd/>
              </a:ln>
            </p:spPr>
            <p:txBody>
              <a:bodyPr wrap="none" anchor="ctr"/>
              <a:lstStyle/>
              <a:p>
                <a:pPr>
                  <a:spcBef>
                    <a:spcPct val="50000"/>
                  </a:spcBef>
                </a:pPr>
                <a:endParaRPr lang="en-US" altLang="en-US"/>
              </a:p>
            </p:txBody>
          </p:sp>
          <p:sp>
            <p:nvSpPr>
              <p:cNvPr id="14362" name="AutoShape 6"/>
              <p:cNvSpPr>
                <a:spLocks noChangeArrowheads="1"/>
              </p:cNvSpPr>
              <p:nvPr/>
            </p:nvSpPr>
            <p:spPr bwMode="gray">
              <a:xfrm>
                <a:off x="1229" y="2984"/>
                <a:ext cx="3312" cy="83"/>
              </a:xfrm>
              <a:prstGeom prst="roundRect">
                <a:avLst>
                  <a:gd name="adj" fmla="val 50000"/>
                </a:avLst>
              </a:prstGeom>
              <a:gradFill rotWithShape="1">
                <a:gsLst>
                  <a:gs pos="0">
                    <a:srgbClr val="ADE2F5"/>
                  </a:gs>
                  <a:gs pos="100000">
                    <a:srgbClr val="D5F0FA"/>
                  </a:gs>
                </a:gsLst>
                <a:lin ang="5400000" scaled="1"/>
              </a:gradFill>
              <a:ln w="9525">
                <a:noFill/>
                <a:round/>
                <a:headEnd/>
                <a:tailEnd/>
              </a:ln>
            </p:spPr>
            <p:txBody>
              <a:bodyPr wrap="none" anchor="ctr"/>
              <a:lstStyle/>
              <a:p>
                <a:pPr>
                  <a:spcBef>
                    <a:spcPct val="50000"/>
                  </a:spcBef>
                </a:pPr>
                <a:endParaRPr lang="en-US" altLang="en-US"/>
              </a:p>
            </p:txBody>
          </p:sp>
          <p:sp>
            <p:nvSpPr>
              <p:cNvPr id="14363" name="AutoShape 7"/>
              <p:cNvSpPr>
                <a:spLocks noChangeArrowheads="1"/>
              </p:cNvSpPr>
              <p:nvPr/>
            </p:nvSpPr>
            <p:spPr bwMode="gray">
              <a:xfrm>
                <a:off x="1229" y="2754"/>
                <a:ext cx="3312" cy="83"/>
              </a:xfrm>
              <a:prstGeom prst="roundRect">
                <a:avLst>
                  <a:gd name="adj" fmla="val 50000"/>
                </a:avLst>
              </a:prstGeom>
              <a:gradFill rotWithShape="1">
                <a:gsLst>
                  <a:gs pos="0">
                    <a:srgbClr val="D5F1FB"/>
                  </a:gs>
                  <a:gs pos="100000">
                    <a:srgbClr val="80D4F2">
                      <a:alpha val="0"/>
                    </a:srgbClr>
                  </a:gs>
                </a:gsLst>
                <a:lin ang="5400000" scaled="1"/>
              </a:gradFill>
              <a:ln w="9525">
                <a:noFill/>
                <a:round/>
                <a:headEnd/>
                <a:tailEnd/>
              </a:ln>
            </p:spPr>
            <p:txBody>
              <a:bodyPr wrap="none" anchor="ctr"/>
              <a:lstStyle/>
              <a:p>
                <a:pPr>
                  <a:spcBef>
                    <a:spcPct val="50000"/>
                  </a:spcBef>
                </a:pPr>
                <a:endParaRPr lang="en-US" altLang="en-US"/>
              </a:p>
            </p:txBody>
          </p:sp>
          <p:sp>
            <p:nvSpPr>
              <p:cNvPr id="14364" name="Text Box 8"/>
              <p:cNvSpPr txBox="1">
                <a:spLocks noChangeArrowheads="1"/>
              </p:cNvSpPr>
              <p:nvPr/>
            </p:nvSpPr>
            <p:spPr bwMode="gray">
              <a:xfrm>
                <a:off x="1776" y="2785"/>
                <a:ext cx="2016" cy="540"/>
              </a:xfrm>
              <a:prstGeom prst="rect">
                <a:avLst/>
              </a:prstGeom>
              <a:noFill/>
              <a:ln w="9525" algn="ctr">
                <a:noFill/>
                <a:miter lim="800000"/>
                <a:headEnd/>
                <a:tailEnd/>
              </a:ln>
            </p:spPr>
            <p:txBody>
              <a:bodyPr>
                <a:spAutoFit/>
              </a:bodyPr>
              <a:lstStyle/>
              <a:p>
                <a:pPr algn="ctr">
                  <a:spcBef>
                    <a:spcPct val="50000"/>
                  </a:spcBef>
                </a:pPr>
                <a:r>
                  <a:rPr lang="en-US" altLang="en-US" i="1">
                    <a:solidFill>
                      <a:srgbClr val="990000"/>
                    </a:solidFill>
                  </a:rPr>
                  <a:t>Bản đồ tự nhiên thế giới</a:t>
                </a:r>
              </a:p>
              <a:p>
                <a:pPr algn="ctr">
                  <a:spcBef>
                    <a:spcPct val="50000"/>
                  </a:spcBef>
                </a:pPr>
                <a:endParaRPr lang="en-US" altLang="en-US" i="1"/>
              </a:p>
            </p:txBody>
          </p:sp>
        </p:grpSp>
      </p:grpSp>
      <p:grpSp>
        <p:nvGrpSpPr>
          <p:cNvPr id="4" name="Group 9"/>
          <p:cNvGrpSpPr>
            <a:grpSpLocks/>
          </p:cNvGrpSpPr>
          <p:nvPr/>
        </p:nvGrpSpPr>
        <p:grpSpPr bwMode="auto">
          <a:xfrm>
            <a:off x="1676400" y="3024188"/>
            <a:ext cx="1595438" cy="708025"/>
            <a:chOff x="1020" y="1707"/>
            <a:chExt cx="1005" cy="446"/>
          </a:xfrm>
        </p:grpSpPr>
        <p:sp>
          <p:nvSpPr>
            <p:cNvPr id="79882" name="AutoShape 10"/>
            <p:cNvSpPr>
              <a:spLocks noChangeArrowheads="1"/>
            </p:cNvSpPr>
            <p:nvPr/>
          </p:nvSpPr>
          <p:spPr bwMode="auto">
            <a:xfrm>
              <a:off x="1020" y="1758"/>
              <a:ext cx="192" cy="132"/>
            </a:xfrm>
            <a:prstGeom prst="star5">
              <a:avLst/>
            </a:prstGeom>
            <a:solidFill>
              <a:schemeClr val="tx1"/>
            </a:solidFill>
            <a:ln w="9525">
              <a:solidFill>
                <a:srgbClr val="FF0000"/>
              </a:solidFill>
              <a:miter lim="800000"/>
              <a:headEnd/>
              <a:tailEnd/>
            </a:ln>
            <a:effectLst/>
            <a:extLst>
              <a:ext uri="{AF507438-7753-43E0-B8FC-AC1667EBCBE1}"/>
            </a:extLst>
          </p:spPr>
          <p:txBody>
            <a:bodyPr wrap="none" anchor="ctr"/>
            <a:lstStyle/>
            <a:p>
              <a:pPr algn="ctr">
                <a:spcBef>
                  <a:spcPct val="50000"/>
                </a:spcBef>
                <a:defRPr/>
              </a:pPr>
              <a:endParaRPr lang="en-US" altLang="en-US"/>
            </a:p>
          </p:txBody>
        </p:sp>
        <p:sp>
          <p:nvSpPr>
            <p:cNvPr id="14358" name="Text Box 11"/>
            <p:cNvSpPr txBox="1">
              <a:spLocks noChangeArrowheads="1"/>
            </p:cNvSpPr>
            <p:nvPr/>
          </p:nvSpPr>
          <p:spPr bwMode="auto">
            <a:xfrm>
              <a:off x="1161" y="1707"/>
              <a:ext cx="864" cy="446"/>
            </a:xfrm>
            <a:prstGeom prst="rect">
              <a:avLst/>
            </a:prstGeom>
            <a:noFill/>
            <a:ln w="9525">
              <a:noFill/>
              <a:miter lim="800000"/>
              <a:headEnd/>
              <a:tailEnd/>
            </a:ln>
          </p:spPr>
          <p:txBody>
            <a:bodyPr>
              <a:spAutoFit/>
            </a:bodyPr>
            <a:lstStyle/>
            <a:p>
              <a:pPr algn="ctr">
                <a:spcBef>
                  <a:spcPct val="50000"/>
                </a:spcBef>
              </a:pPr>
              <a:r>
                <a:rPr lang="en-US" altLang="en-US" sz="2000">
                  <a:solidFill>
                    <a:srgbClr val="FF0000"/>
                  </a:solidFill>
                </a:rPr>
                <a:t>La HaBaNa</a:t>
              </a:r>
            </a:p>
          </p:txBody>
        </p:sp>
      </p:grpSp>
      <p:grpSp>
        <p:nvGrpSpPr>
          <p:cNvPr id="5" name="Group 12"/>
          <p:cNvGrpSpPr>
            <a:grpSpLocks/>
          </p:cNvGrpSpPr>
          <p:nvPr/>
        </p:nvGrpSpPr>
        <p:grpSpPr bwMode="auto">
          <a:xfrm>
            <a:off x="114300" y="2405063"/>
            <a:ext cx="2057400" cy="552450"/>
            <a:chOff x="0" y="1236"/>
            <a:chExt cx="1296" cy="348"/>
          </a:xfrm>
        </p:grpSpPr>
        <p:sp>
          <p:nvSpPr>
            <p:cNvPr id="14355" name="AutoShape 13"/>
            <p:cNvSpPr>
              <a:spLocks noChangeArrowheads="1"/>
            </p:cNvSpPr>
            <p:nvPr/>
          </p:nvSpPr>
          <p:spPr bwMode="auto">
            <a:xfrm>
              <a:off x="573" y="1392"/>
              <a:ext cx="240" cy="192"/>
            </a:xfrm>
            <a:prstGeom prst="star4">
              <a:avLst>
                <a:gd name="adj" fmla="val 12500"/>
              </a:avLst>
            </a:prstGeom>
            <a:solidFill>
              <a:schemeClr val="tx1"/>
            </a:solidFill>
            <a:ln w="9525">
              <a:solidFill>
                <a:srgbClr val="000099"/>
              </a:solidFill>
              <a:miter lim="800000"/>
              <a:headEnd/>
              <a:tailEnd/>
            </a:ln>
          </p:spPr>
          <p:txBody>
            <a:bodyPr wrap="none" anchor="ctr"/>
            <a:lstStyle/>
            <a:p>
              <a:pPr>
                <a:spcBef>
                  <a:spcPct val="50000"/>
                </a:spcBef>
              </a:pPr>
              <a:endParaRPr lang="en-US" altLang="en-US"/>
            </a:p>
          </p:txBody>
        </p:sp>
        <p:sp>
          <p:nvSpPr>
            <p:cNvPr id="14356" name="Text Box 14"/>
            <p:cNvSpPr txBox="1">
              <a:spLocks noChangeArrowheads="1"/>
            </p:cNvSpPr>
            <p:nvPr/>
          </p:nvSpPr>
          <p:spPr bwMode="auto">
            <a:xfrm>
              <a:off x="0" y="1236"/>
              <a:ext cx="1296" cy="252"/>
            </a:xfrm>
            <a:prstGeom prst="rect">
              <a:avLst/>
            </a:prstGeom>
            <a:noFill/>
            <a:ln w="9525">
              <a:noFill/>
              <a:miter lim="800000"/>
              <a:headEnd/>
              <a:tailEnd/>
            </a:ln>
          </p:spPr>
          <p:txBody>
            <a:bodyPr>
              <a:spAutoFit/>
            </a:bodyPr>
            <a:lstStyle/>
            <a:p>
              <a:pPr algn="ctr">
                <a:spcBef>
                  <a:spcPct val="50000"/>
                </a:spcBef>
              </a:pPr>
              <a:r>
                <a:rPr lang="en-US" altLang="en-US" sz="2000">
                  <a:solidFill>
                    <a:srgbClr val="000099"/>
                  </a:solidFill>
                </a:rPr>
                <a:t>Xan Phranxixco</a:t>
              </a:r>
            </a:p>
          </p:txBody>
        </p:sp>
      </p:grpSp>
      <p:sp>
        <p:nvSpPr>
          <p:cNvPr id="79887" name="Freeform 15"/>
          <p:cNvSpPr>
            <a:spLocks/>
          </p:cNvSpPr>
          <p:nvPr/>
        </p:nvSpPr>
        <p:spPr bwMode="auto">
          <a:xfrm>
            <a:off x="1643063" y="3524250"/>
            <a:ext cx="269875" cy="384175"/>
          </a:xfrm>
          <a:custGeom>
            <a:avLst/>
            <a:gdLst>
              <a:gd name="T0" fmla="*/ 2147483647 w 59"/>
              <a:gd name="T1" fmla="*/ 0 h 229"/>
              <a:gd name="T2" fmla="*/ 0 w 59"/>
              <a:gd name="T3" fmla="*/ 2147483647 h 229"/>
              <a:gd name="T4" fmla="*/ 0 60000 65536"/>
              <a:gd name="T5" fmla="*/ 0 60000 65536"/>
              <a:gd name="T6" fmla="*/ 0 w 59"/>
              <a:gd name="T7" fmla="*/ 0 h 229"/>
              <a:gd name="T8" fmla="*/ 59 w 59"/>
              <a:gd name="T9" fmla="*/ 229 h 229"/>
            </a:gdLst>
            <a:ahLst/>
            <a:cxnLst>
              <a:cxn ang="T4">
                <a:pos x="T0" y="T1"/>
              </a:cxn>
              <a:cxn ang="T5">
                <a:pos x="T2" y="T3"/>
              </a:cxn>
            </a:cxnLst>
            <a:rect l="T6" t="T7" r="T8" b="T9"/>
            <a:pathLst>
              <a:path w="59" h="229">
                <a:moveTo>
                  <a:pt x="59" y="0"/>
                </a:moveTo>
                <a:lnTo>
                  <a:pt x="0" y="229"/>
                </a:lnTo>
              </a:path>
            </a:pathLst>
          </a:custGeom>
          <a:noFill/>
          <a:ln w="57150" cap="rnd">
            <a:solidFill>
              <a:srgbClr val="FF0000"/>
            </a:solidFill>
            <a:prstDash val="sysDot"/>
            <a:round/>
            <a:headEnd/>
            <a:tailEnd type="triangle" w="med" len="med"/>
          </a:ln>
        </p:spPr>
        <p:txBody>
          <a:bodyPr/>
          <a:lstStyle/>
          <a:p>
            <a:endParaRPr lang="en-GB"/>
          </a:p>
        </p:txBody>
      </p:sp>
      <p:sp>
        <p:nvSpPr>
          <p:cNvPr id="79888" name="Freeform 16"/>
          <p:cNvSpPr>
            <a:spLocks/>
          </p:cNvSpPr>
          <p:nvPr/>
        </p:nvSpPr>
        <p:spPr bwMode="auto">
          <a:xfrm>
            <a:off x="779463" y="2811463"/>
            <a:ext cx="838200" cy="990600"/>
          </a:xfrm>
          <a:custGeom>
            <a:avLst/>
            <a:gdLst>
              <a:gd name="T0" fmla="*/ 2147483647 w 432"/>
              <a:gd name="T1" fmla="*/ 2147483647 h 576"/>
              <a:gd name="T2" fmla="*/ 2147483647 w 432"/>
              <a:gd name="T3" fmla="*/ 2147483647 h 576"/>
              <a:gd name="T4" fmla="*/ 2147483647 w 432"/>
              <a:gd name="T5" fmla="*/ 2147483647 h 576"/>
              <a:gd name="T6" fmla="*/ 0 w 432"/>
              <a:gd name="T7" fmla="*/ 2147483647 h 576"/>
              <a:gd name="T8" fmla="*/ 2147483647 w 432"/>
              <a:gd name="T9" fmla="*/ 0 h 576"/>
              <a:gd name="T10" fmla="*/ 0 60000 65536"/>
              <a:gd name="T11" fmla="*/ 0 60000 65536"/>
              <a:gd name="T12" fmla="*/ 0 60000 65536"/>
              <a:gd name="T13" fmla="*/ 0 60000 65536"/>
              <a:gd name="T14" fmla="*/ 0 60000 65536"/>
              <a:gd name="T15" fmla="*/ 0 w 432"/>
              <a:gd name="T16" fmla="*/ 0 h 576"/>
              <a:gd name="T17" fmla="*/ 432 w 432"/>
              <a:gd name="T18" fmla="*/ 576 h 576"/>
            </a:gdLst>
            <a:ahLst/>
            <a:cxnLst>
              <a:cxn ang="T10">
                <a:pos x="T0" y="T1"/>
              </a:cxn>
              <a:cxn ang="T11">
                <a:pos x="T2" y="T3"/>
              </a:cxn>
              <a:cxn ang="T12">
                <a:pos x="T4" y="T5"/>
              </a:cxn>
              <a:cxn ang="T13">
                <a:pos x="T6" y="T7"/>
              </a:cxn>
              <a:cxn ang="T14">
                <a:pos x="T8" y="T9"/>
              </a:cxn>
            </a:cxnLst>
            <a:rect l="T15" t="T16" r="T17" b="T18"/>
            <a:pathLst>
              <a:path w="432" h="576">
                <a:moveTo>
                  <a:pt x="432" y="576"/>
                </a:moveTo>
                <a:lnTo>
                  <a:pt x="293" y="539"/>
                </a:lnTo>
                <a:lnTo>
                  <a:pt x="101" y="421"/>
                </a:lnTo>
                <a:lnTo>
                  <a:pt x="0" y="219"/>
                </a:lnTo>
                <a:lnTo>
                  <a:pt x="82" y="0"/>
                </a:lnTo>
              </a:path>
            </a:pathLst>
          </a:custGeom>
          <a:noFill/>
          <a:ln w="57150" cap="rnd">
            <a:solidFill>
              <a:srgbClr val="FF0000"/>
            </a:solidFill>
            <a:prstDash val="sysDot"/>
            <a:round/>
            <a:headEnd/>
            <a:tailEnd type="triangle" w="med" len="med"/>
          </a:ln>
        </p:spPr>
        <p:txBody>
          <a:bodyPr/>
          <a:lstStyle/>
          <a:p>
            <a:endParaRPr lang="en-GB"/>
          </a:p>
        </p:txBody>
      </p:sp>
      <p:sp>
        <p:nvSpPr>
          <p:cNvPr id="79889" name="Freeform 17"/>
          <p:cNvSpPr>
            <a:spLocks/>
          </p:cNvSpPr>
          <p:nvPr/>
        </p:nvSpPr>
        <p:spPr bwMode="auto">
          <a:xfrm>
            <a:off x="1943100" y="3262313"/>
            <a:ext cx="1016000" cy="638175"/>
          </a:xfrm>
          <a:custGeom>
            <a:avLst/>
            <a:gdLst>
              <a:gd name="T0" fmla="*/ 0 w 640"/>
              <a:gd name="T1" fmla="*/ 0 h 402"/>
              <a:gd name="T2" fmla="*/ 2147483647 w 640"/>
              <a:gd name="T3" fmla="*/ 2147483647 h 402"/>
              <a:gd name="T4" fmla="*/ 2147483647 w 640"/>
              <a:gd name="T5" fmla="*/ 2147483647 h 402"/>
              <a:gd name="T6" fmla="*/ 2147483647 w 640"/>
              <a:gd name="T7" fmla="*/ 2147483647 h 402"/>
              <a:gd name="T8" fmla="*/ 2147483647 w 640"/>
              <a:gd name="T9" fmla="*/ 2147483647 h 402"/>
              <a:gd name="T10" fmla="*/ 0 60000 65536"/>
              <a:gd name="T11" fmla="*/ 0 60000 65536"/>
              <a:gd name="T12" fmla="*/ 0 60000 65536"/>
              <a:gd name="T13" fmla="*/ 0 60000 65536"/>
              <a:gd name="T14" fmla="*/ 0 60000 65536"/>
              <a:gd name="T15" fmla="*/ 0 w 640"/>
              <a:gd name="T16" fmla="*/ 0 h 402"/>
              <a:gd name="T17" fmla="*/ 640 w 640"/>
              <a:gd name="T18" fmla="*/ 402 h 402"/>
            </a:gdLst>
            <a:ahLst/>
            <a:cxnLst>
              <a:cxn ang="T10">
                <a:pos x="T0" y="T1"/>
              </a:cxn>
              <a:cxn ang="T11">
                <a:pos x="T2" y="T3"/>
              </a:cxn>
              <a:cxn ang="T12">
                <a:pos x="T4" y="T5"/>
              </a:cxn>
              <a:cxn ang="T13">
                <a:pos x="T6" y="T7"/>
              </a:cxn>
              <a:cxn ang="T14">
                <a:pos x="T8" y="T9"/>
              </a:cxn>
            </a:cxnLst>
            <a:rect l="T15" t="T16" r="T17" b="T18"/>
            <a:pathLst>
              <a:path w="640" h="402">
                <a:moveTo>
                  <a:pt x="0" y="0"/>
                </a:moveTo>
                <a:lnTo>
                  <a:pt x="174" y="55"/>
                </a:lnTo>
                <a:lnTo>
                  <a:pt x="329" y="146"/>
                </a:lnTo>
                <a:lnTo>
                  <a:pt x="485" y="219"/>
                </a:lnTo>
                <a:lnTo>
                  <a:pt x="640" y="402"/>
                </a:lnTo>
              </a:path>
            </a:pathLst>
          </a:custGeom>
          <a:noFill/>
          <a:ln w="57150" cap="rnd">
            <a:solidFill>
              <a:srgbClr val="FFFF00"/>
            </a:solidFill>
            <a:prstDash val="sysDot"/>
            <a:round/>
            <a:headEnd/>
            <a:tailEnd type="triangle" w="med" len="med"/>
          </a:ln>
        </p:spPr>
        <p:txBody>
          <a:bodyPr/>
          <a:lstStyle/>
          <a:p>
            <a:endParaRPr lang="en-GB"/>
          </a:p>
        </p:txBody>
      </p:sp>
      <p:sp>
        <p:nvSpPr>
          <p:cNvPr id="79890" name="Freeform 18"/>
          <p:cNvSpPr>
            <a:spLocks/>
          </p:cNvSpPr>
          <p:nvPr/>
        </p:nvSpPr>
        <p:spPr bwMode="auto">
          <a:xfrm>
            <a:off x="2481263" y="3973513"/>
            <a:ext cx="449262" cy="1857375"/>
          </a:xfrm>
          <a:custGeom>
            <a:avLst/>
            <a:gdLst>
              <a:gd name="T0" fmla="*/ 2147483647 w 283"/>
              <a:gd name="T1" fmla="*/ 0 h 1170"/>
              <a:gd name="T2" fmla="*/ 2147483647 w 283"/>
              <a:gd name="T3" fmla="*/ 2147483647 h 1170"/>
              <a:gd name="T4" fmla="*/ 2147483647 w 283"/>
              <a:gd name="T5" fmla="*/ 2147483647 h 1170"/>
              <a:gd name="T6" fmla="*/ 2147483647 w 283"/>
              <a:gd name="T7" fmla="*/ 2147483647 h 1170"/>
              <a:gd name="T8" fmla="*/ 2147483647 w 283"/>
              <a:gd name="T9" fmla="*/ 2147483647 h 1170"/>
              <a:gd name="T10" fmla="*/ 2147483647 w 283"/>
              <a:gd name="T11" fmla="*/ 2147483647 h 1170"/>
              <a:gd name="T12" fmla="*/ 2147483647 w 283"/>
              <a:gd name="T13" fmla="*/ 2147483647 h 1170"/>
              <a:gd name="T14" fmla="*/ 0 w 283"/>
              <a:gd name="T15" fmla="*/ 2147483647 h 1170"/>
              <a:gd name="T16" fmla="*/ 0 60000 65536"/>
              <a:gd name="T17" fmla="*/ 0 60000 65536"/>
              <a:gd name="T18" fmla="*/ 0 60000 65536"/>
              <a:gd name="T19" fmla="*/ 0 60000 65536"/>
              <a:gd name="T20" fmla="*/ 0 60000 65536"/>
              <a:gd name="T21" fmla="*/ 0 60000 65536"/>
              <a:gd name="T22" fmla="*/ 0 60000 65536"/>
              <a:gd name="T23" fmla="*/ 0 60000 65536"/>
              <a:gd name="T24" fmla="*/ 0 w 283"/>
              <a:gd name="T25" fmla="*/ 0 h 1170"/>
              <a:gd name="T26" fmla="*/ 283 w 283"/>
              <a:gd name="T27" fmla="*/ 1170 h 1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 h="1170">
                <a:moveTo>
                  <a:pt x="283" y="0"/>
                </a:moveTo>
                <a:lnTo>
                  <a:pt x="192" y="347"/>
                </a:lnTo>
                <a:lnTo>
                  <a:pt x="128" y="603"/>
                </a:lnTo>
                <a:lnTo>
                  <a:pt x="64" y="795"/>
                </a:lnTo>
                <a:lnTo>
                  <a:pt x="165" y="996"/>
                </a:lnTo>
                <a:lnTo>
                  <a:pt x="229" y="1115"/>
                </a:lnTo>
                <a:lnTo>
                  <a:pt x="192" y="1170"/>
                </a:lnTo>
                <a:lnTo>
                  <a:pt x="0" y="1170"/>
                </a:lnTo>
              </a:path>
            </a:pathLst>
          </a:custGeom>
          <a:noFill/>
          <a:ln w="57150" cap="rnd">
            <a:solidFill>
              <a:srgbClr val="FFFF00"/>
            </a:solidFill>
            <a:prstDash val="sysDot"/>
            <a:round/>
            <a:headEnd/>
            <a:tailEnd type="triangle" w="med" len="med"/>
          </a:ln>
        </p:spPr>
        <p:txBody>
          <a:bodyPr/>
          <a:lstStyle/>
          <a:p>
            <a:endParaRPr lang="en-GB"/>
          </a:p>
        </p:txBody>
      </p:sp>
      <p:sp>
        <p:nvSpPr>
          <p:cNvPr id="79891" name="Freeform 19"/>
          <p:cNvSpPr>
            <a:spLocks/>
          </p:cNvSpPr>
          <p:nvPr/>
        </p:nvSpPr>
        <p:spPr bwMode="auto">
          <a:xfrm>
            <a:off x="811213" y="2638425"/>
            <a:ext cx="1639887" cy="3206750"/>
          </a:xfrm>
          <a:custGeom>
            <a:avLst/>
            <a:gdLst>
              <a:gd name="T0" fmla="*/ 2147483647 w 1033"/>
              <a:gd name="T1" fmla="*/ 2147483647 h 2020"/>
              <a:gd name="T2" fmla="*/ 2147483647 w 1033"/>
              <a:gd name="T3" fmla="*/ 2147483647 h 2020"/>
              <a:gd name="T4" fmla="*/ 2147483647 w 1033"/>
              <a:gd name="T5" fmla="*/ 2147483647 h 2020"/>
              <a:gd name="T6" fmla="*/ 2147483647 w 1033"/>
              <a:gd name="T7" fmla="*/ 2147483647 h 2020"/>
              <a:gd name="T8" fmla="*/ 2147483647 w 1033"/>
              <a:gd name="T9" fmla="*/ 2147483647 h 2020"/>
              <a:gd name="T10" fmla="*/ 2147483647 w 1033"/>
              <a:gd name="T11" fmla="*/ 2147483647 h 2020"/>
              <a:gd name="T12" fmla="*/ 2147483647 w 1033"/>
              <a:gd name="T13" fmla="*/ 2147483647 h 2020"/>
              <a:gd name="T14" fmla="*/ 2147483647 w 1033"/>
              <a:gd name="T15" fmla="*/ 2147483647 h 2020"/>
              <a:gd name="T16" fmla="*/ 2147483647 w 1033"/>
              <a:gd name="T17" fmla="*/ 2147483647 h 2020"/>
              <a:gd name="T18" fmla="*/ 0 w 1033"/>
              <a:gd name="T19" fmla="*/ 2147483647 h 2020"/>
              <a:gd name="T20" fmla="*/ 2147483647 w 1033"/>
              <a:gd name="T21" fmla="*/ 0 h 20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3"/>
              <a:gd name="T34" fmla="*/ 0 h 2020"/>
              <a:gd name="T35" fmla="*/ 1033 w 1033"/>
              <a:gd name="T36" fmla="*/ 2020 h 20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3" h="2020">
                <a:moveTo>
                  <a:pt x="1033" y="2020"/>
                </a:moveTo>
                <a:lnTo>
                  <a:pt x="914" y="1929"/>
                </a:lnTo>
                <a:lnTo>
                  <a:pt x="832" y="1773"/>
                </a:lnTo>
                <a:lnTo>
                  <a:pt x="604" y="1243"/>
                </a:lnTo>
                <a:lnTo>
                  <a:pt x="384" y="914"/>
                </a:lnTo>
                <a:lnTo>
                  <a:pt x="265" y="722"/>
                </a:lnTo>
                <a:lnTo>
                  <a:pt x="110" y="523"/>
                </a:lnTo>
                <a:lnTo>
                  <a:pt x="46" y="386"/>
                </a:lnTo>
                <a:lnTo>
                  <a:pt x="18" y="267"/>
                </a:lnTo>
                <a:lnTo>
                  <a:pt x="0" y="182"/>
                </a:lnTo>
                <a:lnTo>
                  <a:pt x="110" y="0"/>
                </a:lnTo>
              </a:path>
            </a:pathLst>
          </a:custGeom>
          <a:noFill/>
          <a:ln w="57150" cap="rnd">
            <a:solidFill>
              <a:srgbClr val="FFFF00"/>
            </a:solidFill>
            <a:prstDash val="sysDot"/>
            <a:round/>
            <a:headEnd/>
            <a:tailEnd type="triangle" w="med" len="med"/>
          </a:ln>
        </p:spPr>
        <p:txBody>
          <a:bodyPr/>
          <a:lstStyle/>
          <a:p>
            <a:endParaRPr lang="en-GB"/>
          </a:p>
        </p:txBody>
      </p:sp>
      <p:pic>
        <p:nvPicPr>
          <p:cNvPr id="79893" name="Picture 21" descr="galleon"/>
          <p:cNvPicPr>
            <a:picLocks noChangeAspect="1" noChangeArrowheads="1"/>
          </p:cNvPicPr>
          <p:nvPr/>
        </p:nvPicPr>
        <p:blipFill>
          <a:blip r:embed="rId3" cstate="print"/>
          <a:srcRect/>
          <a:stretch>
            <a:fillRect/>
          </a:stretch>
        </p:blipFill>
        <p:spPr bwMode="auto">
          <a:xfrm>
            <a:off x="1927225" y="2105025"/>
            <a:ext cx="1066800" cy="1143000"/>
          </a:xfrm>
          <a:prstGeom prst="rect">
            <a:avLst/>
          </a:prstGeom>
          <a:noFill/>
          <a:ln w="9525">
            <a:noFill/>
            <a:miter lim="800000"/>
            <a:headEnd/>
            <a:tailEnd/>
          </a:ln>
        </p:spPr>
      </p:pic>
      <p:pic>
        <p:nvPicPr>
          <p:cNvPr id="14347" name="Picture 26" descr="2E81ED98BCDC4AE1AC88214618D0F62C"/>
          <p:cNvPicPr>
            <a:picLocks noChangeAspect="1" noChangeArrowheads="1" noCrop="1"/>
          </p:cNvPicPr>
          <p:nvPr/>
        </p:nvPicPr>
        <p:blipFill>
          <a:blip r:embed="rId4" cstate="print"/>
          <a:srcRect/>
          <a:stretch>
            <a:fillRect/>
          </a:stretch>
        </p:blipFill>
        <p:spPr bwMode="auto">
          <a:xfrm>
            <a:off x="3352800" y="4572000"/>
            <a:ext cx="1981200" cy="1752600"/>
          </a:xfrm>
          <a:prstGeom prst="rect">
            <a:avLst/>
          </a:prstGeom>
          <a:noFill/>
          <a:ln w="9525">
            <a:noFill/>
            <a:miter lim="800000"/>
            <a:headEnd/>
            <a:tailEnd/>
          </a:ln>
        </p:spPr>
      </p:pic>
      <p:pic>
        <p:nvPicPr>
          <p:cNvPr id="14348" name="Picture 27" descr="2E81ED98BCDC4AE1AC88214618D0F62C"/>
          <p:cNvPicPr>
            <a:picLocks noChangeAspect="1" noChangeArrowheads="1" noCrop="1"/>
          </p:cNvPicPr>
          <p:nvPr/>
        </p:nvPicPr>
        <p:blipFill>
          <a:blip r:embed="rId4" cstate="print"/>
          <a:srcRect/>
          <a:stretch>
            <a:fillRect/>
          </a:stretch>
        </p:blipFill>
        <p:spPr bwMode="auto">
          <a:xfrm>
            <a:off x="6553200" y="2590800"/>
            <a:ext cx="1981200" cy="1752600"/>
          </a:xfrm>
          <a:prstGeom prst="rect">
            <a:avLst/>
          </a:prstGeom>
          <a:noFill/>
          <a:ln w="9525">
            <a:noFill/>
            <a:miter lim="800000"/>
            <a:headEnd/>
            <a:tailEnd/>
          </a:ln>
        </p:spPr>
      </p:pic>
      <p:pic>
        <p:nvPicPr>
          <p:cNvPr id="14349" name="Picture 28" descr="2E81ED98BCDC4AE1AC88214618D0F62C"/>
          <p:cNvPicPr>
            <a:picLocks noChangeAspect="1" noChangeArrowheads="1" noCrop="1"/>
          </p:cNvPicPr>
          <p:nvPr/>
        </p:nvPicPr>
        <p:blipFill>
          <a:blip r:embed="rId4" cstate="print"/>
          <a:srcRect/>
          <a:stretch>
            <a:fillRect/>
          </a:stretch>
        </p:blipFill>
        <p:spPr bwMode="auto">
          <a:xfrm>
            <a:off x="6629400" y="4495800"/>
            <a:ext cx="1981200" cy="1752600"/>
          </a:xfrm>
          <a:prstGeom prst="rect">
            <a:avLst/>
          </a:prstGeom>
          <a:noFill/>
          <a:ln w="9525">
            <a:noFill/>
            <a:miter lim="800000"/>
            <a:headEnd/>
            <a:tailEnd/>
          </a:ln>
        </p:spPr>
      </p:pic>
      <p:pic>
        <p:nvPicPr>
          <p:cNvPr id="14350" name="Picture 32" descr="2E81ED98BCDC4AE1AC88214618D0F62C"/>
          <p:cNvPicPr>
            <a:picLocks noChangeAspect="1" noChangeArrowheads="1" noCrop="1"/>
          </p:cNvPicPr>
          <p:nvPr/>
        </p:nvPicPr>
        <p:blipFill>
          <a:blip r:embed="rId4" cstate="print"/>
          <a:srcRect/>
          <a:stretch>
            <a:fillRect/>
          </a:stretch>
        </p:blipFill>
        <p:spPr bwMode="auto">
          <a:xfrm>
            <a:off x="4419600" y="3657600"/>
            <a:ext cx="1981200" cy="1752600"/>
          </a:xfrm>
          <a:prstGeom prst="rect">
            <a:avLst/>
          </a:prstGeom>
          <a:noFill/>
          <a:ln w="9525">
            <a:noFill/>
            <a:miter lim="800000"/>
            <a:headEnd/>
            <a:tailEnd/>
          </a:ln>
        </p:spPr>
      </p:pic>
      <p:grpSp>
        <p:nvGrpSpPr>
          <p:cNvPr id="6" name="Group 25"/>
          <p:cNvGrpSpPr>
            <a:grpSpLocks/>
          </p:cNvGrpSpPr>
          <p:nvPr/>
        </p:nvGrpSpPr>
        <p:grpSpPr bwMode="auto">
          <a:xfrm>
            <a:off x="2751138" y="1222375"/>
            <a:ext cx="5864225" cy="2740025"/>
            <a:chOff x="-22" y="922"/>
            <a:chExt cx="3380" cy="1314"/>
          </a:xfrm>
        </p:grpSpPr>
        <p:sp>
          <p:nvSpPr>
            <p:cNvPr id="28" name="Text Box 26"/>
            <p:cNvSpPr txBox="1">
              <a:spLocks noChangeArrowheads="1"/>
            </p:cNvSpPr>
            <p:nvPr/>
          </p:nvSpPr>
          <p:spPr bwMode="auto">
            <a:xfrm>
              <a:off x="478" y="922"/>
              <a:ext cx="2880" cy="1302"/>
            </a:xfrm>
            <a:prstGeom prst="rect">
              <a:avLst/>
            </a:prstGeom>
            <a:solidFill>
              <a:srgbClr val="FFFF00"/>
            </a:solidFill>
            <a:ln>
              <a:noFill/>
            </a:ln>
            <a:effectLst/>
            <a:extLst>
              <a:ext uri="{91240B29-F687-4F45-9708-019B960494DF}"/>
              <a:ext uri="{AF507438-7753-43E0-B8FC-AC1667EBCBE1}"/>
            </a:extLst>
          </p:spPr>
          <p:txBody>
            <a:bodyPr>
              <a:spAutoFit/>
            </a:bodyPr>
            <a:lstStyle/>
            <a:p>
              <a:pPr eaLnBrk="1" hangingPunct="1">
                <a:spcBef>
                  <a:spcPct val="50000"/>
                </a:spcBef>
                <a:defRPr/>
              </a:pPr>
              <a:r>
                <a:rPr lang="en-US" altLang="en-US" sz="3200" i="1" dirty="0">
                  <a:solidFill>
                    <a:srgbClr val="FF0000"/>
                  </a:solidFill>
                  <a:effectLst>
                    <a:outerShdw blurRad="38100" dist="38100" dir="2700000" algn="tl">
                      <a:srgbClr val="000000"/>
                    </a:outerShdw>
                  </a:effectLst>
                </a:rPr>
                <a:t> </a:t>
              </a:r>
              <a:r>
                <a:rPr lang="en-US" altLang="en-US" sz="2800" i="1" dirty="0" err="1">
                  <a:solidFill>
                    <a:srgbClr val="FF0000"/>
                  </a:solidFill>
                </a:rPr>
                <a:t>Có</a:t>
              </a:r>
              <a:r>
                <a:rPr lang="en-US" altLang="en-US" sz="2800" i="1" dirty="0">
                  <a:solidFill>
                    <a:srgbClr val="FF0000"/>
                  </a:solidFill>
                </a:rPr>
                <a:t> </a:t>
              </a:r>
              <a:r>
                <a:rPr lang="en-US" altLang="en-US" sz="2800" i="1" dirty="0" err="1">
                  <a:solidFill>
                    <a:srgbClr val="FF0000"/>
                  </a:solidFill>
                </a:rPr>
                <a:t>mấy</a:t>
              </a:r>
              <a:r>
                <a:rPr lang="en-US" altLang="en-US" sz="2800" i="1" dirty="0">
                  <a:solidFill>
                    <a:srgbClr val="FF0000"/>
                  </a:solidFill>
                </a:rPr>
                <a:t> </a:t>
              </a:r>
              <a:r>
                <a:rPr lang="en-US" altLang="en-US" sz="2800" i="1" dirty="0" err="1">
                  <a:solidFill>
                    <a:srgbClr val="FF0000"/>
                  </a:solidFill>
                </a:rPr>
                <a:t>cách</a:t>
              </a:r>
              <a:r>
                <a:rPr lang="en-US" altLang="en-US" sz="2800" i="1" dirty="0">
                  <a:solidFill>
                    <a:srgbClr val="FF0000"/>
                  </a:solidFill>
                </a:rPr>
                <a:t> </a:t>
              </a:r>
              <a:r>
                <a:rPr lang="en-US" altLang="en-US" sz="2800" i="1" dirty="0" err="1">
                  <a:solidFill>
                    <a:srgbClr val="FF0000"/>
                  </a:solidFill>
                </a:rPr>
                <a:t>đi</a:t>
              </a:r>
              <a:r>
                <a:rPr lang="en-US" altLang="en-US" sz="2800" i="1" dirty="0">
                  <a:solidFill>
                    <a:srgbClr val="FF0000"/>
                  </a:solidFill>
                </a:rPr>
                <a:t> </a:t>
              </a:r>
              <a:r>
                <a:rPr lang="en-US" altLang="en-US" sz="2800" i="1" dirty="0" err="1">
                  <a:solidFill>
                    <a:srgbClr val="FF0000"/>
                  </a:solidFill>
                </a:rPr>
                <a:t>từ</a:t>
              </a:r>
              <a:r>
                <a:rPr lang="en-US" altLang="en-US" sz="2800" i="1" dirty="0">
                  <a:solidFill>
                    <a:srgbClr val="FF0000"/>
                  </a:solidFill>
                </a:rPr>
                <a:t> La-ha-</a:t>
              </a:r>
              <a:r>
                <a:rPr lang="en-US" altLang="en-US" sz="2800" i="1" dirty="0" err="1">
                  <a:solidFill>
                    <a:srgbClr val="FF0000"/>
                  </a:solidFill>
                </a:rPr>
                <a:t>ba</a:t>
              </a:r>
              <a:r>
                <a:rPr lang="en-US" altLang="en-US" sz="2800" i="1" dirty="0">
                  <a:solidFill>
                    <a:srgbClr val="FF0000"/>
                  </a:solidFill>
                </a:rPr>
                <a:t>-</a:t>
              </a:r>
              <a:r>
                <a:rPr lang="en-US" altLang="en-US" sz="2800" i="1" dirty="0" err="1">
                  <a:solidFill>
                    <a:srgbClr val="FF0000"/>
                  </a:solidFill>
                </a:rPr>
                <a:t>na</a:t>
              </a:r>
              <a:r>
                <a:rPr lang="en-US" altLang="en-US" sz="2800" i="1" dirty="0">
                  <a:solidFill>
                    <a:srgbClr val="FF0000"/>
                  </a:solidFill>
                </a:rPr>
                <a:t> (</a:t>
              </a:r>
              <a:r>
                <a:rPr lang="en-US" altLang="en-US" sz="2800" i="1" dirty="0" err="1">
                  <a:solidFill>
                    <a:srgbClr val="FF0000"/>
                  </a:solidFill>
                </a:rPr>
                <a:t>thủ</a:t>
              </a:r>
              <a:r>
                <a:rPr lang="en-US" altLang="en-US" sz="2800" i="1" dirty="0">
                  <a:solidFill>
                    <a:srgbClr val="FF0000"/>
                  </a:solidFill>
                </a:rPr>
                <a:t> </a:t>
              </a:r>
              <a:r>
                <a:rPr lang="en-US" altLang="en-US" sz="2800" i="1" dirty="0" err="1">
                  <a:solidFill>
                    <a:srgbClr val="FF0000"/>
                  </a:solidFill>
                </a:rPr>
                <a:t>đô</a:t>
              </a:r>
              <a:r>
                <a:rPr lang="en-US" altLang="en-US" sz="2800" i="1" dirty="0">
                  <a:solidFill>
                    <a:srgbClr val="FF0000"/>
                  </a:solidFill>
                </a:rPr>
                <a:t> Cu Ba) </a:t>
              </a:r>
              <a:r>
                <a:rPr lang="en-US" altLang="en-US" sz="2800" i="1" dirty="0" err="1">
                  <a:solidFill>
                    <a:srgbClr val="FF0000"/>
                  </a:solidFill>
                </a:rPr>
                <a:t>đến</a:t>
              </a:r>
              <a:r>
                <a:rPr lang="en-US" altLang="en-US" sz="2800" i="1" dirty="0">
                  <a:solidFill>
                    <a:srgbClr val="FF0000"/>
                  </a:solidFill>
                </a:rPr>
                <a:t> </a:t>
              </a:r>
              <a:r>
                <a:rPr lang="en-US" altLang="en-US" sz="2800" i="1" dirty="0" err="1">
                  <a:solidFill>
                    <a:srgbClr val="FF0000"/>
                  </a:solidFill>
                </a:rPr>
                <a:t>Xan</a:t>
              </a:r>
              <a:r>
                <a:rPr lang="en-US" altLang="en-US" sz="2800" i="1" dirty="0">
                  <a:solidFill>
                    <a:srgbClr val="FF0000"/>
                  </a:solidFill>
                </a:rPr>
                <a:t>-</a:t>
              </a:r>
              <a:r>
                <a:rPr lang="en-US" altLang="en-US" sz="2800" i="1" dirty="0" err="1">
                  <a:solidFill>
                    <a:srgbClr val="FF0000"/>
                  </a:solidFill>
                </a:rPr>
                <a:t>Phran</a:t>
              </a:r>
              <a:r>
                <a:rPr lang="en-US" altLang="en-US" sz="2800" i="1" dirty="0">
                  <a:solidFill>
                    <a:srgbClr val="FF0000"/>
                  </a:solidFill>
                </a:rPr>
                <a:t>-xi-</a:t>
              </a:r>
              <a:r>
                <a:rPr lang="en-US" altLang="en-US" sz="2800" i="1" dirty="0" err="1">
                  <a:solidFill>
                    <a:srgbClr val="FF0000"/>
                  </a:solidFill>
                </a:rPr>
                <a:t>xcô</a:t>
              </a:r>
              <a:r>
                <a:rPr lang="en-US" altLang="en-US" sz="2800" i="1" dirty="0">
                  <a:solidFill>
                    <a:srgbClr val="FF0000"/>
                  </a:solidFill>
                </a:rPr>
                <a:t> </a:t>
              </a:r>
              <a:r>
                <a:rPr lang="en-US" altLang="en-US" sz="2800" i="1" dirty="0" err="1">
                  <a:solidFill>
                    <a:srgbClr val="FF0000"/>
                  </a:solidFill>
                </a:rPr>
                <a:t>bằng</a:t>
              </a:r>
              <a:r>
                <a:rPr lang="en-US" altLang="en-US" sz="2800" i="1" dirty="0">
                  <a:solidFill>
                    <a:srgbClr val="FF0000"/>
                  </a:solidFill>
                </a:rPr>
                <a:t> </a:t>
              </a:r>
              <a:r>
                <a:rPr lang="en-US" altLang="en-US" sz="2800" i="1" dirty="0" err="1">
                  <a:solidFill>
                    <a:srgbClr val="FF0000"/>
                  </a:solidFill>
                </a:rPr>
                <a:t>đường</a:t>
              </a:r>
              <a:r>
                <a:rPr lang="en-US" altLang="en-US" sz="2800" i="1" dirty="0">
                  <a:solidFill>
                    <a:srgbClr val="FF0000"/>
                  </a:solidFill>
                </a:rPr>
                <a:t> </a:t>
              </a:r>
              <a:r>
                <a:rPr lang="en-US" altLang="en-US" sz="2800" i="1" dirty="0" err="1">
                  <a:solidFill>
                    <a:srgbClr val="FF0000"/>
                  </a:solidFill>
                </a:rPr>
                <a:t>biển</a:t>
              </a:r>
              <a:r>
                <a:rPr lang="en-US" altLang="en-US" sz="2800" i="1" dirty="0">
                  <a:solidFill>
                    <a:srgbClr val="FF0000"/>
                  </a:solidFill>
                </a:rPr>
                <a:t>? </a:t>
              </a:r>
              <a:r>
                <a:rPr lang="en-US" altLang="en-US" sz="2800" i="1" dirty="0" err="1">
                  <a:solidFill>
                    <a:srgbClr val="FF0000"/>
                  </a:solidFill>
                </a:rPr>
                <a:t>Nếu</a:t>
              </a:r>
              <a:r>
                <a:rPr lang="en-US" altLang="en-US" sz="2800" i="1" dirty="0">
                  <a:solidFill>
                    <a:srgbClr val="FF0000"/>
                  </a:solidFill>
                </a:rPr>
                <a:t> </a:t>
              </a:r>
              <a:r>
                <a:rPr lang="en-US" altLang="en-US" sz="2800" i="1" dirty="0" err="1">
                  <a:solidFill>
                    <a:srgbClr val="FF0000"/>
                  </a:solidFill>
                </a:rPr>
                <a:t>em</a:t>
              </a:r>
              <a:r>
                <a:rPr lang="en-US" altLang="en-US" sz="2800" i="1" dirty="0">
                  <a:solidFill>
                    <a:srgbClr val="FF0000"/>
                  </a:solidFill>
                </a:rPr>
                <a:t> </a:t>
              </a:r>
              <a:r>
                <a:rPr lang="en-US" altLang="en-US" sz="2800" i="1" dirty="0" err="1">
                  <a:solidFill>
                    <a:srgbClr val="FF0000"/>
                  </a:solidFill>
                </a:rPr>
                <a:t>là</a:t>
              </a:r>
              <a:r>
                <a:rPr lang="en-US" altLang="en-US" sz="2800" i="1" dirty="0">
                  <a:solidFill>
                    <a:srgbClr val="FF0000"/>
                  </a:solidFill>
                </a:rPr>
                <a:t> </a:t>
              </a:r>
              <a:r>
                <a:rPr lang="en-US" altLang="en-US" sz="2800" i="1" dirty="0" err="1">
                  <a:solidFill>
                    <a:srgbClr val="FF0000"/>
                  </a:solidFill>
                </a:rPr>
                <a:t>thuyền</a:t>
              </a:r>
              <a:r>
                <a:rPr lang="en-US" altLang="en-US" sz="2800" i="1" dirty="0">
                  <a:solidFill>
                    <a:srgbClr val="FF0000"/>
                  </a:solidFill>
                </a:rPr>
                <a:t> </a:t>
              </a:r>
              <a:r>
                <a:rPr lang="en-US" altLang="en-US" sz="2800" i="1" dirty="0" err="1">
                  <a:solidFill>
                    <a:srgbClr val="FF0000"/>
                  </a:solidFill>
                </a:rPr>
                <a:t>trưởng</a:t>
              </a:r>
              <a:r>
                <a:rPr lang="en-US" altLang="en-US" sz="2800" i="1" dirty="0">
                  <a:solidFill>
                    <a:srgbClr val="FF0000"/>
                  </a:solidFill>
                </a:rPr>
                <a:t> </a:t>
              </a:r>
              <a:r>
                <a:rPr lang="en-US" altLang="en-US" sz="2800" i="1" dirty="0" err="1">
                  <a:solidFill>
                    <a:srgbClr val="FF0000"/>
                  </a:solidFill>
                </a:rPr>
                <a:t>của</a:t>
              </a:r>
              <a:r>
                <a:rPr lang="en-US" altLang="en-US" sz="2800" i="1" dirty="0">
                  <a:solidFill>
                    <a:srgbClr val="FF0000"/>
                  </a:solidFill>
                </a:rPr>
                <a:t> con </a:t>
              </a:r>
              <a:r>
                <a:rPr lang="en-US" altLang="en-US" sz="2800" i="1" dirty="0" err="1">
                  <a:solidFill>
                    <a:srgbClr val="FF0000"/>
                  </a:solidFill>
                </a:rPr>
                <a:t>tàu</a:t>
              </a:r>
              <a:r>
                <a:rPr lang="en-US" altLang="en-US" sz="2800" i="1" dirty="0">
                  <a:solidFill>
                    <a:srgbClr val="FF0000"/>
                  </a:solidFill>
                </a:rPr>
                <a:t> </a:t>
              </a:r>
              <a:r>
                <a:rPr lang="en-US" altLang="en-US" sz="2800" i="1" dirty="0" err="1">
                  <a:solidFill>
                    <a:srgbClr val="FF0000"/>
                  </a:solidFill>
                </a:rPr>
                <a:t>đó</a:t>
              </a:r>
              <a:r>
                <a:rPr lang="en-US" altLang="en-US" sz="2800" i="1" dirty="0">
                  <a:solidFill>
                    <a:srgbClr val="FF0000"/>
                  </a:solidFill>
                </a:rPr>
                <a:t>, </a:t>
              </a:r>
              <a:r>
                <a:rPr lang="en-US" altLang="en-US" sz="2800" i="1" dirty="0" err="1">
                  <a:solidFill>
                    <a:srgbClr val="FF0000"/>
                  </a:solidFill>
                </a:rPr>
                <a:t>em</a:t>
              </a:r>
              <a:r>
                <a:rPr lang="en-US" altLang="en-US" sz="2800" i="1" dirty="0">
                  <a:solidFill>
                    <a:srgbClr val="FF0000"/>
                  </a:solidFill>
                </a:rPr>
                <a:t> </a:t>
              </a:r>
              <a:r>
                <a:rPr lang="en-US" altLang="en-US" sz="2800" i="1" dirty="0" err="1">
                  <a:solidFill>
                    <a:srgbClr val="FF0000"/>
                  </a:solidFill>
                </a:rPr>
                <a:t>sẽ</a:t>
              </a:r>
              <a:r>
                <a:rPr lang="en-US" altLang="en-US" sz="2800" i="1" dirty="0">
                  <a:solidFill>
                    <a:srgbClr val="FF0000"/>
                  </a:solidFill>
                </a:rPr>
                <a:t> </a:t>
              </a:r>
              <a:r>
                <a:rPr lang="en-US" altLang="en-US" sz="2800" i="1" dirty="0" err="1">
                  <a:solidFill>
                    <a:srgbClr val="FF0000"/>
                  </a:solidFill>
                </a:rPr>
                <a:t>chọn</a:t>
              </a:r>
              <a:r>
                <a:rPr lang="en-US" altLang="en-US" sz="2800" i="1" dirty="0">
                  <a:solidFill>
                    <a:srgbClr val="FF0000"/>
                  </a:solidFill>
                </a:rPr>
                <a:t> </a:t>
              </a:r>
              <a:r>
                <a:rPr lang="en-US" altLang="en-US" sz="2800" i="1" dirty="0" err="1">
                  <a:solidFill>
                    <a:srgbClr val="FF0000"/>
                  </a:solidFill>
                </a:rPr>
                <a:t>cách</a:t>
              </a:r>
              <a:r>
                <a:rPr lang="en-US" altLang="en-US" sz="2800" i="1" dirty="0">
                  <a:solidFill>
                    <a:srgbClr val="FF0000"/>
                  </a:solidFill>
                </a:rPr>
                <a:t> </a:t>
              </a:r>
              <a:r>
                <a:rPr lang="en-US" altLang="en-US" sz="2800" i="1" dirty="0" err="1">
                  <a:solidFill>
                    <a:srgbClr val="FF0000"/>
                  </a:solidFill>
                </a:rPr>
                <a:t>nào</a:t>
              </a:r>
              <a:r>
                <a:rPr lang="en-US" altLang="en-US" sz="2800" i="1" dirty="0">
                  <a:solidFill>
                    <a:srgbClr val="FF0000"/>
                  </a:solidFill>
                </a:rPr>
                <a:t>? </a:t>
              </a:r>
              <a:r>
                <a:rPr lang="en-US" altLang="en-US" sz="2800" i="1" dirty="0" err="1">
                  <a:solidFill>
                    <a:srgbClr val="FF0000"/>
                  </a:solidFill>
                </a:rPr>
                <a:t>Tại</a:t>
              </a:r>
              <a:r>
                <a:rPr lang="en-US" altLang="en-US" sz="2800" i="1" dirty="0">
                  <a:solidFill>
                    <a:srgbClr val="FF0000"/>
                  </a:solidFill>
                </a:rPr>
                <a:t> </a:t>
              </a:r>
              <a:r>
                <a:rPr lang="en-US" altLang="en-US" sz="2800" i="1" dirty="0" err="1">
                  <a:solidFill>
                    <a:srgbClr val="FF0000"/>
                  </a:solidFill>
                </a:rPr>
                <a:t>sao</a:t>
              </a:r>
              <a:r>
                <a:rPr lang="en-US" altLang="en-US" sz="2800" i="1" dirty="0">
                  <a:solidFill>
                    <a:srgbClr val="FF0000"/>
                  </a:solidFill>
                </a:rPr>
                <a:t>?</a:t>
              </a:r>
              <a:endParaRPr lang="en-US" altLang="en-US" sz="3200" i="1" dirty="0">
                <a:solidFill>
                  <a:srgbClr val="FF0000"/>
                </a:solidFill>
                <a:effectLst>
                  <a:outerShdw blurRad="38100" dist="38100" dir="2700000" algn="tl">
                    <a:srgbClr val="000000"/>
                  </a:outerShdw>
                </a:effectLst>
              </a:endParaRPr>
            </a:p>
          </p:txBody>
        </p:sp>
        <p:pic>
          <p:nvPicPr>
            <p:cNvPr id="14354" name="Picture 27" descr="question_pop_up_from_box_hg_clr"/>
            <p:cNvPicPr>
              <a:picLocks noChangeAspect="1" noChangeArrowheads="1" noCrop="1"/>
            </p:cNvPicPr>
            <p:nvPr/>
          </p:nvPicPr>
          <p:blipFill>
            <a:blip r:embed="rId5" cstate="print"/>
            <a:srcRect/>
            <a:stretch>
              <a:fillRect/>
            </a:stretch>
          </p:blipFill>
          <p:spPr bwMode="auto">
            <a:xfrm>
              <a:off x="-22" y="1420"/>
              <a:ext cx="605" cy="816"/>
            </a:xfrm>
            <a:prstGeom prst="rect">
              <a:avLst/>
            </a:prstGeom>
            <a:noFill/>
            <a:ln w="9525">
              <a:noFill/>
              <a:miter lim="800000"/>
              <a:headEnd/>
              <a:tailEnd/>
            </a:ln>
          </p:spPr>
        </p:pic>
      </p:grpSp>
      <p:sp>
        <p:nvSpPr>
          <p:cNvPr id="14352" name="WordArt 2"/>
          <p:cNvSpPr>
            <a:spLocks noChangeArrowheads="1" noChangeShapeType="1" noTextEdit="1"/>
          </p:cNvSpPr>
          <p:nvPr/>
        </p:nvSpPr>
        <p:spPr bwMode="auto">
          <a:xfrm>
            <a:off x="2481263" y="38100"/>
            <a:ext cx="5181600" cy="900113"/>
          </a:xfrm>
          <a:prstGeom prst="rect">
            <a:avLst/>
          </a:prstGeom>
        </p:spPr>
        <p:txBody>
          <a:bodyPr wrap="none" fromWordArt="1">
            <a:prstTxWarp prst="textFadeUp">
              <a:avLst>
                <a:gd name="adj" fmla="val 9991"/>
              </a:avLst>
            </a:prstTxWarp>
          </a:bodyPr>
          <a:lstStyle/>
          <a:p>
            <a:pPr algn="ctr"/>
            <a:r>
              <a:rPr lang="en-GB" sz="3600" kern="10" spc="-180">
                <a:ln w="12700">
                  <a:solidFill>
                    <a:srgbClr val="FF0000"/>
                  </a:solidFill>
                  <a:round/>
                  <a:headEnd/>
                  <a:tailEnd/>
                </a:ln>
                <a:solidFill>
                  <a:srgbClr val="FFFF00"/>
                </a:solidFill>
                <a:effectLst>
                  <a:outerShdw dist="35921" dir="2700000" sy="50000" rotWithShape="0">
                    <a:srgbClr val="875B0D">
                      <a:alpha val="70000"/>
                    </a:srgbClr>
                  </a:outerShdw>
                </a:effectLst>
                <a:latin typeface="Times New Roman"/>
                <a:cs typeface="Times New Roman"/>
              </a:rPr>
              <a:t>BÀI 35: KHÁI QUÁT CHÂU MĨ</a:t>
            </a:r>
          </a:p>
        </p:txBody>
      </p:sp>
    </p:spTree>
  </p:cSld>
  <p:clrMapOvr>
    <a:masterClrMapping/>
  </p:clrMapOvr>
  <p:transition advTm="2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9893"/>
                                        </p:tgtEl>
                                        <p:attrNameLst>
                                          <p:attrName>style.visibility</p:attrName>
                                        </p:attrNameLst>
                                      </p:cBhvr>
                                      <p:to>
                                        <p:strVal val="visible"/>
                                      </p:to>
                                    </p:set>
                                    <p:anim calcmode="lin" valueType="num">
                                      <p:cBhvr>
                                        <p:cTn id="7" dur="1000" fill="hold"/>
                                        <p:tgtEl>
                                          <p:spTgt spid="79893"/>
                                        </p:tgtEl>
                                        <p:attrNameLst>
                                          <p:attrName>ppt_w</p:attrName>
                                        </p:attrNameLst>
                                      </p:cBhvr>
                                      <p:tavLst>
                                        <p:tav tm="0">
                                          <p:val>
                                            <p:strVal val="#ppt_w*0.70"/>
                                          </p:val>
                                        </p:tav>
                                        <p:tav tm="100000">
                                          <p:val>
                                            <p:strVal val="#ppt_w"/>
                                          </p:val>
                                        </p:tav>
                                      </p:tavLst>
                                    </p:anim>
                                    <p:anim calcmode="lin" valueType="num">
                                      <p:cBhvr>
                                        <p:cTn id="8" dur="1000" fill="hold"/>
                                        <p:tgtEl>
                                          <p:spTgt spid="79893"/>
                                        </p:tgtEl>
                                        <p:attrNameLst>
                                          <p:attrName>ppt_h</p:attrName>
                                        </p:attrNameLst>
                                      </p:cBhvr>
                                      <p:tavLst>
                                        <p:tav tm="0">
                                          <p:val>
                                            <p:strVal val="#ppt_h"/>
                                          </p:val>
                                        </p:tav>
                                        <p:tav tm="100000">
                                          <p:val>
                                            <p:strVal val="#ppt_h"/>
                                          </p:val>
                                        </p:tav>
                                      </p:tavLst>
                                    </p:anim>
                                    <p:animEffect transition="in" filter="fade">
                                      <p:cBhvr>
                                        <p:cTn id="9" dur="1000"/>
                                        <p:tgtEl>
                                          <p:spTgt spid="7989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nodeType="clickEffect">
                                  <p:stCondLst>
                                    <p:cond delay="0"/>
                                  </p:stCondLst>
                                  <p:childTnLst>
                                    <p:animEffect transition="out" filter="box(i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79887"/>
                                        </p:tgtEl>
                                        <p:attrNameLst>
                                          <p:attrName>style.visibility</p:attrName>
                                        </p:attrNameLst>
                                      </p:cBhvr>
                                      <p:to>
                                        <p:strVal val="visible"/>
                                      </p:to>
                                    </p:set>
                                    <p:animEffect transition="in" filter="strips(downLeft)">
                                      <p:cBhvr>
                                        <p:cTn id="37" dur="2000"/>
                                        <p:tgtEl>
                                          <p:spTgt spid="7988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79888"/>
                                        </p:tgtEl>
                                        <p:attrNameLst>
                                          <p:attrName>style.visibility</p:attrName>
                                        </p:attrNameLst>
                                      </p:cBhvr>
                                      <p:to>
                                        <p:strVal val="visible"/>
                                      </p:to>
                                    </p:set>
                                    <p:animEffect transition="in" filter="barn(inHorizontal)">
                                      <p:cBhvr>
                                        <p:cTn id="42" dur="500"/>
                                        <p:tgtEl>
                                          <p:spTgt spid="7988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79889"/>
                                        </p:tgtEl>
                                        <p:attrNameLst>
                                          <p:attrName>style.visibility</p:attrName>
                                        </p:attrNameLst>
                                      </p:cBhvr>
                                      <p:to>
                                        <p:strVal val="visible"/>
                                      </p:to>
                                    </p:set>
                                    <p:animEffect transition="in" filter="strips(downLeft)">
                                      <p:cBhvr>
                                        <p:cTn id="47" dur="2000"/>
                                        <p:tgtEl>
                                          <p:spTgt spid="798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79890"/>
                                        </p:tgtEl>
                                        <p:attrNameLst>
                                          <p:attrName>style.visibility</p:attrName>
                                        </p:attrNameLst>
                                      </p:cBhvr>
                                      <p:to>
                                        <p:strVal val="visible"/>
                                      </p:to>
                                    </p:set>
                                    <p:animEffect transition="in" filter="strips(downLeft)">
                                      <p:cBhvr>
                                        <p:cTn id="52" dur="2000"/>
                                        <p:tgtEl>
                                          <p:spTgt spid="7989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79891"/>
                                        </p:tgtEl>
                                        <p:attrNameLst>
                                          <p:attrName>style.visibility</p:attrName>
                                        </p:attrNameLst>
                                      </p:cBhvr>
                                      <p:to>
                                        <p:strVal val="visible"/>
                                      </p:to>
                                    </p:set>
                                    <p:animEffect transition="in" filter="barn(inHorizontal)">
                                      <p:cBhvr>
                                        <p:cTn id="57" dur="2000"/>
                                        <p:tgtEl>
                                          <p:spTgt spid="7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7" grpId="0" animBg="1"/>
      <p:bldP spid="79888" grpId="0" animBg="1"/>
      <p:bldP spid="79889" grpId="0" animBg="1"/>
      <p:bldP spid="79890" grpId="0" animBg="1"/>
      <p:bldP spid="798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8929718" cy="1214422"/>
          </a:xfrm>
        </p:spPr>
        <p:txBody>
          <a:bodyPr>
            <a:normAutofit fontScale="92500" lnSpcReduction="10000"/>
          </a:bodyPr>
          <a:lstStyle/>
          <a:p>
            <a:pPr>
              <a:buNone/>
            </a:pPr>
            <a:r>
              <a:rPr lang="en-US" altLang="en-US" sz="4200" dirty="0" smtClean="0">
                <a:solidFill>
                  <a:srgbClr val="FF0000"/>
                </a:solidFill>
                <a:latin typeface="Times" pitchFamily="18" charset="0"/>
              </a:rPr>
              <a:t>2. </a:t>
            </a:r>
            <a:r>
              <a:rPr lang="en-US" altLang="en-US" sz="4200" u="sng" dirty="0" err="1" smtClean="0">
                <a:solidFill>
                  <a:srgbClr val="FF0000"/>
                </a:solidFill>
                <a:latin typeface="Times" pitchFamily="18" charset="0"/>
              </a:rPr>
              <a:t>Vùng</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đất</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của</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dân</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nhập</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cư</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Thành</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phần</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chủng</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tộc</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đa</a:t>
            </a:r>
            <a:r>
              <a:rPr lang="en-US" altLang="en-US" sz="4200" u="sng" dirty="0" smtClean="0">
                <a:solidFill>
                  <a:srgbClr val="FF0000"/>
                </a:solidFill>
                <a:latin typeface="Times" pitchFamily="18" charset="0"/>
              </a:rPr>
              <a:t> </a:t>
            </a:r>
            <a:r>
              <a:rPr lang="en-US" altLang="en-US" sz="4200" u="sng" dirty="0" err="1" smtClean="0">
                <a:solidFill>
                  <a:srgbClr val="FF0000"/>
                </a:solidFill>
                <a:latin typeface="Times" pitchFamily="18" charset="0"/>
              </a:rPr>
              <a:t>dạng</a:t>
            </a:r>
            <a:r>
              <a:rPr lang="en-US" altLang="en-US" sz="4200" u="sng" dirty="0" smtClean="0">
                <a:solidFill>
                  <a:srgbClr val="FF0000"/>
                </a:solidFill>
                <a:latin typeface="Times" pitchFamily="18" charset="0"/>
              </a:rPr>
              <a:t>:</a:t>
            </a:r>
          </a:p>
          <a:p>
            <a:endParaRPr lang="en-GB" dirty="0"/>
          </a:p>
        </p:txBody>
      </p:sp>
      <p:pic>
        <p:nvPicPr>
          <p:cNvPr id="3" name="Picture 3" descr="4"/>
          <p:cNvPicPr>
            <a:picLocks noChangeAspect="1" noChangeArrowheads="1"/>
          </p:cNvPicPr>
          <p:nvPr/>
        </p:nvPicPr>
        <p:blipFill>
          <a:blip r:embed="rId2" cstate="print"/>
          <a:srcRect/>
          <a:stretch>
            <a:fillRect/>
          </a:stretch>
        </p:blipFill>
        <p:spPr bwMode="auto">
          <a:xfrm>
            <a:off x="4572000" y="928670"/>
            <a:ext cx="4286280" cy="4714908"/>
          </a:xfrm>
          <a:prstGeom prst="rect">
            <a:avLst/>
          </a:prstGeom>
          <a:noFill/>
          <a:ln w="9525">
            <a:noFill/>
            <a:miter lim="800000"/>
            <a:headEnd/>
            <a:tailEnd/>
          </a:ln>
        </p:spPr>
      </p:pic>
      <p:pic>
        <p:nvPicPr>
          <p:cNvPr id="4" name="Picture 2" descr="anh2"/>
          <p:cNvPicPr>
            <a:picLocks noChangeAspect="1" noChangeArrowheads="1"/>
          </p:cNvPicPr>
          <p:nvPr/>
        </p:nvPicPr>
        <p:blipFill>
          <a:blip r:embed="rId3" cstate="print"/>
          <a:srcRect/>
          <a:stretch>
            <a:fillRect/>
          </a:stretch>
        </p:blipFill>
        <p:spPr bwMode="auto">
          <a:xfrm>
            <a:off x="642910" y="1285860"/>
            <a:ext cx="3827603" cy="3786214"/>
          </a:xfrm>
          <a:prstGeom prst="rect">
            <a:avLst/>
          </a:prstGeom>
          <a:noFill/>
          <a:ln w="9525">
            <a:noFill/>
            <a:miter lim="800000"/>
            <a:headEnd/>
            <a:tailEnd/>
          </a:ln>
        </p:spPr>
      </p:pic>
      <p:sp>
        <p:nvSpPr>
          <p:cNvPr id="5" name="Content Placeholder 1"/>
          <p:cNvSpPr txBox="1">
            <a:spLocks/>
          </p:cNvSpPr>
          <p:nvPr/>
        </p:nvSpPr>
        <p:spPr>
          <a:xfrm>
            <a:off x="0" y="5500702"/>
            <a:ext cx="9144032" cy="1214422"/>
          </a:xfrm>
          <a:prstGeom prst="rect">
            <a:avLst/>
          </a:prstGeom>
        </p:spPr>
        <p:txBody>
          <a:bodyPr vert="horz" lIns="91440" tIns="45720" rIns="91440" bIns="45720" rtlCol="0">
            <a:normAutofit/>
          </a:bodyPr>
          <a:lstStyle/>
          <a:p>
            <a:pPr marL="342900" lvl="0" indent="-342900">
              <a:spcBef>
                <a:spcPct val="20000"/>
              </a:spcBef>
            </a:pPr>
            <a:r>
              <a:rPr lang="pl-PL" sz="3600" dirty="0" smtClean="0">
                <a:solidFill>
                  <a:srgbClr val="3318A8"/>
                </a:solidFill>
              </a:rPr>
              <a:t>Chủ nhân của châu Mĩ là ai? Họ thuộc chủng tộc nào?</a:t>
            </a:r>
            <a:endParaRPr kumimoji="0" lang="en-GB" sz="3600" b="0" i="0" u="none" strike="noStrike" kern="1200" cap="none" spc="0" normalizeH="0" baseline="0" noProof="0" dirty="0">
              <a:ln>
                <a:noFill/>
              </a:ln>
              <a:solidFill>
                <a:srgbClr val="3318A8"/>
              </a:solidFill>
              <a:effectLst/>
              <a:uLnTx/>
              <a:uFillTx/>
              <a:latin typeface="Times" pitchFamily="18" charset="0"/>
            </a:endParaRPr>
          </a:p>
        </p:txBody>
      </p:sp>
      <p:sp>
        <p:nvSpPr>
          <p:cNvPr id="6" name="Text Box 5"/>
          <p:cNvSpPr txBox="1">
            <a:spLocks noChangeArrowheads="1"/>
          </p:cNvSpPr>
          <p:nvPr/>
        </p:nvSpPr>
        <p:spPr bwMode="auto">
          <a:xfrm>
            <a:off x="5643570" y="5000636"/>
            <a:ext cx="2466975" cy="400050"/>
          </a:xfrm>
          <a:prstGeom prst="rect">
            <a:avLst/>
          </a:prstGeom>
          <a:noFill/>
          <a:ln w="9525">
            <a:noFill/>
            <a:miter lim="800000"/>
            <a:headEnd/>
            <a:tailEnd/>
          </a:ln>
        </p:spPr>
        <p:txBody>
          <a:bodyPr>
            <a:spAutoFit/>
          </a:bodyPr>
          <a:lstStyle/>
          <a:p>
            <a:pPr eaLnBrk="1" hangingPunct="1">
              <a:spcBef>
                <a:spcPct val="50000"/>
              </a:spcBef>
            </a:pPr>
            <a:r>
              <a:rPr lang="en-US" altLang="en-US" sz="2000" dirty="0" err="1">
                <a:solidFill>
                  <a:srgbClr val="0000FF"/>
                </a:solidFill>
              </a:rPr>
              <a:t>Người</a:t>
            </a:r>
            <a:r>
              <a:rPr lang="en-US" altLang="en-US" sz="2000" dirty="0">
                <a:solidFill>
                  <a:srgbClr val="0000FF"/>
                </a:solidFill>
              </a:rPr>
              <a:t> E-</a:t>
            </a:r>
            <a:r>
              <a:rPr lang="en-US" altLang="en-US" sz="2000" dirty="0" err="1">
                <a:solidFill>
                  <a:srgbClr val="0000FF"/>
                </a:solidFill>
              </a:rPr>
              <a:t>xki</a:t>
            </a:r>
            <a:r>
              <a:rPr lang="en-US" altLang="en-US" sz="2000" dirty="0">
                <a:solidFill>
                  <a:srgbClr val="0000FF"/>
                </a:solidFill>
              </a:rPr>
              <a:t>-</a:t>
            </a:r>
            <a:r>
              <a:rPr lang="en-US" altLang="en-US" sz="2000" dirty="0" err="1">
                <a:solidFill>
                  <a:srgbClr val="0000FF"/>
                </a:solidFill>
              </a:rPr>
              <a:t>mô</a:t>
            </a:r>
            <a:r>
              <a:rPr lang="en-US" altLang="en-US" sz="2000" dirty="0">
                <a:solidFill>
                  <a:srgbClr val="0000FF"/>
                </a:solidFill>
              </a:rPr>
              <a:t>.</a:t>
            </a:r>
          </a:p>
        </p:txBody>
      </p:sp>
      <p:sp>
        <p:nvSpPr>
          <p:cNvPr id="7" name="Text Box 4"/>
          <p:cNvSpPr txBox="1">
            <a:spLocks noChangeArrowheads="1"/>
          </p:cNvSpPr>
          <p:nvPr/>
        </p:nvSpPr>
        <p:spPr bwMode="auto">
          <a:xfrm>
            <a:off x="1071538" y="5143512"/>
            <a:ext cx="2139950" cy="400050"/>
          </a:xfrm>
          <a:prstGeom prst="rect">
            <a:avLst/>
          </a:prstGeom>
          <a:noFill/>
          <a:ln w="9525">
            <a:noFill/>
            <a:miter lim="800000"/>
            <a:headEnd/>
            <a:tailEnd/>
          </a:ln>
        </p:spPr>
        <p:txBody>
          <a:bodyPr>
            <a:spAutoFit/>
          </a:bodyPr>
          <a:lstStyle/>
          <a:p>
            <a:pPr eaLnBrk="1" hangingPunct="1">
              <a:spcBef>
                <a:spcPct val="50000"/>
              </a:spcBef>
            </a:pPr>
            <a:r>
              <a:rPr lang="en-US" altLang="en-US" sz="2000" dirty="0" err="1">
                <a:solidFill>
                  <a:srgbClr val="0000FF"/>
                </a:solidFill>
              </a:rPr>
              <a:t>Người</a:t>
            </a:r>
            <a:r>
              <a:rPr lang="en-US" altLang="en-US" sz="2000" dirty="0">
                <a:solidFill>
                  <a:srgbClr val="0000FF"/>
                </a:solidFill>
              </a:rPr>
              <a:t> </a:t>
            </a:r>
            <a:r>
              <a:rPr lang="en-US" altLang="en-US" sz="2000" dirty="0" err="1">
                <a:solidFill>
                  <a:srgbClr val="0000FF"/>
                </a:solidFill>
              </a:rPr>
              <a:t>Anh-điêng</a:t>
            </a:r>
            <a:endParaRPr lang="en-US" altLang="en-US" sz="2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142852"/>
            <a:ext cx="8229600" cy="1462078"/>
          </a:xfrm>
        </p:spPr>
        <p:txBody>
          <a:bodyPr/>
          <a:lstStyle/>
          <a:p>
            <a:pPr>
              <a:buNone/>
            </a:pPr>
            <a:r>
              <a:rPr lang="en-US" altLang="en-US" dirty="0" smtClean="0">
                <a:solidFill>
                  <a:srgbClr val="FF0000"/>
                </a:solidFill>
                <a:latin typeface="Times" pitchFamily="18" charset="0"/>
              </a:rPr>
              <a:t>2. </a:t>
            </a:r>
            <a:r>
              <a:rPr lang="en-US" altLang="en-US" u="sng" dirty="0" err="1" smtClean="0">
                <a:solidFill>
                  <a:srgbClr val="FF0000"/>
                </a:solidFill>
                <a:latin typeface="Times" pitchFamily="18" charset="0"/>
              </a:rPr>
              <a:t>Vùng</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đất</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của</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dân</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nhập</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cư</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Thành</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phần</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chủng</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tộc</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đa</a:t>
            </a:r>
            <a:r>
              <a:rPr lang="en-US" altLang="en-US" u="sng" dirty="0" smtClean="0">
                <a:solidFill>
                  <a:srgbClr val="FF0000"/>
                </a:solidFill>
                <a:latin typeface="Times" pitchFamily="18" charset="0"/>
              </a:rPr>
              <a:t> </a:t>
            </a:r>
            <a:r>
              <a:rPr lang="en-US" altLang="en-US" u="sng" dirty="0" err="1" smtClean="0">
                <a:solidFill>
                  <a:srgbClr val="FF0000"/>
                </a:solidFill>
                <a:latin typeface="Times" pitchFamily="18" charset="0"/>
              </a:rPr>
              <a:t>dạng</a:t>
            </a:r>
            <a:endParaRPr lang="en-GB" dirty="0"/>
          </a:p>
        </p:txBody>
      </p:sp>
      <p:sp>
        <p:nvSpPr>
          <p:cNvPr id="3" name="Content Placeholder 1"/>
          <p:cNvSpPr txBox="1">
            <a:spLocks/>
          </p:cNvSpPr>
          <p:nvPr/>
        </p:nvSpPr>
        <p:spPr>
          <a:xfrm>
            <a:off x="0" y="1643050"/>
            <a:ext cx="8729634" cy="4714908"/>
          </a:xfrm>
          <a:prstGeom prst="rect">
            <a:avLst/>
          </a:prstGeom>
        </p:spPr>
        <p:txBody>
          <a:bodyPr vert="horz" lIns="91440" tIns="45720" rIns="91440" bIns="45720" rtlCol="0">
            <a:normAutofit/>
          </a:bodyPr>
          <a:lstStyle/>
          <a:p>
            <a:pPr>
              <a:buFontTx/>
              <a:buChar char="-"/>
            </a:pPr>
            <a:r>
              <a:rPr lang="pt-BR" sz="3600" b="1" dirty="0" smtClean="0">
                <a:solidFill>
                  <a:srgbClr val="3318A8"/>
                </a:solidFill>
                <a:latin typeface="Times" pitchFamily="18" charset="0"/>
              </a:rPr>
              <a:t> Chủ nhân của Châu Mĩ là người Anh Điêng, Ex-ki-mô thuộc chủng tộc môn- gô- lô- ít di cư từ Châu Á đến trong thời kì xa xưa.</a:t>
            </a:r>
          </a:p>
          <a:p>
            <a:endParaRPr lang="en-GB" sz="3600" b="1" dirty="0" smtClean="0">
              <a:solidFill>
                <a:srgbClr val="3318A8"/>
              </a:solidFill>
              <a:latin typeface="Times" pitchFamily="18" charset="0"/>
            </a:endParaRPr>
          </a:p>
          <a:p>
            <a:r>
              <a:rPr lang="pt-BR" sz="3200" dirty="0" smtClean="0"/>
              <a:t> </a:t>
            </a:r>
            <a:endParaRPr lang="en-GB"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18"/>
          <p:cNvSpPr>
            <a:spLocks noChangeShapeType="1"/>
          </p:cNvSpPr>
          <p:nvPr/>
        </p:nvSpPr>
        <p:spPr bwMode="auto">
          <a:xfrm>
            <a:off x="5376863" y="1143000"/>
            <a:ext cx="42862" cy="5715000"/>
          </a:xfrm>
          <a:prstGeom prst="line">
            <a:avLst/>
          </a:prstGeom>
          <a:noFill/>
          <a:ln w="76200" cmpd="tri">
            <a:solidFill>
              <a:schemeClr val="tx1"/>
            </a:solidFill>
            <a:round/>
            <a:headEnd/>
            <a:tailEnd/>
          </a:ln>
        </p:spPr>
        <p:txBody>
          <a:bodyPr/>
          <a:lstStyle/>
          <a:p>
            <a:endParaRPr lang="en-GB"/>
          </a:p>
        </p:txBody>
      </p:sp>
      <p:sp>
        <p:nvSpPr>
          <p:cNvPr id="17411" name="Text Box 19"/>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just">
              <a:spcBef>
                <a:spcPct val="50000"/>
              </a:spcBef>
            </a:pPr>
            <a:r>
              <a:rPr lang="en-US" altLang="en-US" sz="2800" dirty="0">
                <a:solidFill>
                  <a:srgbClr val="FF0000"/>
                </a:solidFill>
              </a:rPr>
              <a:t>2. </a:t>
            </a:r>
            <a:r>
              <a:rPr lang="en-US" altLang="en-US" sz="2800" u="sng" dirty="0" err="1">
                <a:solidFill>
                  <a:srgbClr val="FF0000"/>
                </a:solidFill>
              </a:rPr>
              <a:t>Vùng</a:t>
            </a:r>
            <a:r>
              <a:rPr lang="en-US" altLang="en-US" sz="2800" u="sng" dirty="0">
                <a:solidFill>
                  <a:srgbClr val="FF0000"/>
                </a:solidFill>
              </a:rPr>
              <a:t> </a:t>
            </a:r>
            <a:r>
              <a:rPr lang="en-US" altLang="en-US" sz="2800" u="sng" dirty="0" err="1">
                <a:solidFill>
                  <a:srgbClr val="FF0000"/>
                </a:solidFill>
              </a:rPr>
              <a:t>đất</a:t>
            </a:r>
            <a:r>
              <a:rPr lang="en-US" altLang="en-US" sz="2800" u="sng" dirty="0">
                <a:solidFill>
                  <a:srgbClr val="FF0000"/>
                </a:solidFill>
              </a:rPr>
              <a:t> </a:t>
            </a:r>
            <a:r>
              <a:rPr lang="en-US" altLang="en-US" sz="2800" u="sng" dirty="0" err="1">
                <a:solidFill>
                  <a:srgbClr val="FF0000"/>
                </a:solidFill>
              </a:rPr>
              <a:t>của</a:t>
            </a:r>
            <a:r>
              <a:rPr lang="en-US" altLang="en-US" sz="2800" u="sng" dirty="0">
                <a:solidFill>
                  <a:srgbClr val="FF0000"/>
                </a:solidFill>
              </a:rPr>
              <a:t> </a:t>
            </a:r>
            <a:r>
              <a:rPr lang="en-US" altLang="en-US" sz="2800" u="sng" dirty="0" err="1">
                <a:solidFill>
                  <a:srgbClr val="FF0000"/>
                </a:solidFill>
              </a:rPr>
              <a:t>dân</a:t>
            </a:r>
            <a:r>
              <a:rPr lang="en-US" altLang="en-US" sz="2800" u="sng" dirty="0">
                <a:solidFill>
                  <a:srgbClr val="FF0000"/>
                </a:solidFill>
              </a:rPr>
              <a:t> </a:t>
            </a:r>
            <a:r>
              <a:rPr lang="en-US" altLang="en-US" sz="2800" u="sng" dirty="0" err="1">
                <a:solidFill>
                  <a:srgbClr val="FF0000"/>
                </a:solidFill>
              </a:rPr>
              <a:t>nhập</a:t>
            </a:r>
            <a:r>
              <a:rPr lang="en-US" altLang="en-US" sz="2800" u="sng" dirty="0">
                <a:solidFill>
                  <a:srgbClr val="FF0000"/>
                </a:solidFill>
              </a:rPr>
              <a:t> </a:t>
            </a:r>
            <a:r>
              <a:rPr lang="en-US" altLang="en-US" sz="2800" u="sng" dirty="0" err="1">
                <a:solidFill>
                  <a:srgbClr val="FF0000"/>
                </a:solidFill>
              </a:rPr>
              <a:t>cư</a:t>
            </a:r>
            <a:r>
              <a:rPr lang="en-US" altLang="en-US" sz="2800" u="sng" dirty="0">
                <a:solidFill>
                  <a:srgbClr val="FF0000"/>
                </a:solidFill>
              </a:rPr>
              <a:t>. </a:t>
            </a:r>
            <a:r>
              <a:rPr lang="en-US" altLang="en-US" sz="2800" u="sng" dirty="0" err="1">
                <a:solidFill>
                  <a:srgbClr val="FF0000"/>
                </a:solidFill>
              </a:rPr>
              <a:t>Thành</a:t>
            </a:r>
            <a:r>
              <a:rPr lang="en-US" altLang="en-US" sz="2800" u="sng" dirty="0">
                <a:solidFill>
                  <a:srgbClr val="FF0000"/>
                </a:solidFill>
              </a:rPr>
              <a:t> </a:t>
            </a:r>
            <a:r>
              <a:rPr lang="en-US" altLang="en-US" sz="2800" u="sng" dirty="0" err="1">
                <a:solidFill>
                  <a:srgbClr val="FF0000"/>
                </a:solidFill>
              </a:rPr>
              <a:t>phần</a:t>
            </a:r>
            <a:r>
              <a:rPr lang="en-US" altLang="en-US" sz="2800" u="sng" dirty="0">
                <a:solidFill>
                  <a:srgbClr val="FF0000"/>
                </a:solidFill>
              </a:rPr>
              <a:t> </a:t>
            </a:r>
            <a:r>
              <a:rPr lang="en-US" altLang="en-US" sz="2800" u="sng" dirty="0" err="1">
                <a:solidFill>
                  <a:srgbClr val="FF0000"/>
                </a:solidFill>
              </a:rPr>
              <a:t>chủng</a:t>
            </a:r>
            <a:r>
              <a:rPr lang="en-US" altLang="en-US" sz="2800" u="sng" dirty="0">
                <a:solidFill>
                  <a:srgbClr val="FF0000"/>
                </a:solidFill>
              </a:rPr>
              <a:t> </a:t>
            </a:r>
            <a:r>
              <a:rPr lang="en-US" altLang="en-US" sz="2800" u="sng" dirty="0" err="1">
                <a:solidFill>
                  <a:srgbClr val="FF0000"/>
                </a:solidFill>
              </a:rPr>
              <a:t>tộc</a:t>
            </a:r>
            <a:r>
              <a:rPr lang="en-US" altLang="en-US" sz="2800" u="sng" dirty="0">
                <a:solidFill>
                  <a:srgbClr val="FF0000"/>
                </a:solidFill>
              </a:rPr>
              <a:t> </a:t>
            </a:r>
            <a:r>
              <a:rPr lang="en-US" altLang="en-US" sz="2800" u="sng" dirty="0" err="1">
                <a:solidFill>
                  <a:srgbClr val="FF0000"/>
                </a:solidFill>
              </a:rPr>
              <a:t>đa</a:t>
            </a:r>
            <a:r>
              <a:rPr lang="en-US" altLang="en-US" sz="2800" u="sng" dirty="0">
                <a:solidFill>
                  <a:srgbClr val="FF0000"/>
                </a:solidFill>
              </a:rPr>
              <a:t> </a:t>
            </a:r>
            <a:r>
              <a:rPr lang="en-US" altLang="en-US" sz="2800" u="sng" dirty="0" err="1">
                <a:solidFill>
                  <a:srgbClr val="FF0000"/>
                </a:solidFill>
              </a:rPr>
              <a:t>dạng</a:t>
            </a:r>
            <a:r>
              <a:rPr lang="en-US" altLang="en-US" sz="2800" u="sng" dirty="0">
                <a:solidFill>
                  <a:srgbClr val="FF0000"/>
                </a:solidFill>
              </a:rPr>
              <a:t>:</a:t>
            </a:r>
          </a:p>
        </p:txBody>
      </p:sp>
      <p:sp>
        <p:nvSpPr>
          <p:cNvPr id="17413" name="Text Box 21"/>
          <p:cNvSpPr txBox="1">
            <a:spLocks noChangeArrowheads="1"/>
          </p:cNvSpPr>
          <p:nvPr/>
        </p:nvSpPr>
        <p:spPr bwMode="auto">
          <a:xfrm>
            <a:off x="0" y="2590800"/>
            <a:ext cx="4572000" cy="457200"/>
          </a:xfrm>
          <a:prstGeom prst="rect">
            <a:avLst/>
          </a:prstGeom>
          <a:noFill/>
          <a:ln w="9525" algn="ctr">
            <a:noFill/>
            <a:miter lim="800000"/>
            <a:headEnd/>
            <a:tailEnd/>
          </a:ln>
        </p:spPr>
        <p:txBody>
          <a:bodyPr>
            <a:spAutoFit/>
          </a:bodyPr>
          <a:lstStyle/>
          <a:p>
            <a:pPr>
              <a:spcBef>
                <a:spcPct val="50000"/>
              </a:spcBef>
            </a:pPr>
            <a:endParaRPr lang="en-US" altLang="en-US"/>
          </a:p>
        </p:txBody>
      </p:sp>
      <p:grpSp>
        <p:nvGrpSpPr>
          <p:cNvPr id="2" name="Group 57"/>
          <p:cNvGrpSpPr>
            <a:grpSpLocks/>
          </p:cNvGrpSpPr>
          <p:nvPr/>
        </p:nvGrpSpPr>
        <p:grpSpPr bwMode="auto">
          <a:xfrm>
            <a:off x="100013" y="1773238"/>
            <a:ext cx="8986837" cy="5305425"/>
            <a:chOff x="48" y="846"/>
            <a:chExt cx="5613" cy="3360"/>
          </a:xfrm>
        </p:grpSpPr>
        <p:pic>
          <p:nvPicPr>
            <p:cNvPr id="17431" name="Picture 58" descr="western_canada_indians"/>
            <p:cNvPicPr>
              <a:picLocks noChangeAspect="1" noChangeArrowheads="1"/>
            </p:cNvPicPr>
            <p:nvPr/>
          </p:nvPicPr>
          <p:blipFill>
            <a:blip r:embed="rId3" cstate="print"/>
            <a:srcRect/>
            <a:stretch>
              <a:fillRect/>
            </a:stretch>
          </p:blipFill>
          <p:spPr bwMode="auto">
            <a:xfrm>
              <a:off x="96" y="1152"/>
              <a:ext cx="3168" cy="2132"/>
            </a:xfrm>
            <a:prstGeom prst="rect">
              <a:avLst/>
            </a:prstGeom>
            <a:noFill/>
            <a:ln w="76200" cmpd="tri">
              <a:solidFill>
                <a:srgbClr val="FF6600"/>
              </a:solidFill>
              <a:miter lim="800000"/>
              <a:headEnd/>
              <a:tailEnd/>
            </a:ln>
          </p:spPr>
        </p:pic>
        <p:pic>
          <p:nvPicPr>
            <p:cNvPr id="17432" name="Picture 59" descr="Anh dieng"/>
            <p:cNvPicPr>
              <a:picLocks noChangeAspect="1" noChangeArrowheads="1"/>
            </p:cNvPicPr>
            <p:nvPr/>
          </p:nvPicPr>
          <p:blipFill>
            <a:blip r:embed="rId4" cstate="print">
              <a:lum bright="-6000" contrast="36000"/>
            </a:blip>
            <a:srcRect/>
            <a:stretch>
              <a:fillRect/>
            </a:stretch>
          </p:blipFill>
          <p:spPr bwMode="auto">
            <a:xfrm>
              <a:off x="3451" y="846"/>
              <a:ext cx="2210" cy="3360"/>
            </a:xfrm>
            <a:prstGeom prst="rect">
              <a:avLst/>
            </a:prstGeom>
            <a:noFill/>
            <a:ln w="76200" cmpd="tri">
              <a:solidFill>
                <a:srgbClr val="FF6600"/>
              </a:solidFill>
              <a:miter lim="800000"/>
              <a:headEnd/>
              <a:tailEnd/>
            </a:ln>
          </p:spPr>
        </p:pic>
        <p:grpSp>
          <p:nvGrpSpPr>
            <p:cNvPr id="3" name="Group 60"/>
            <p:cNvGrpSpPr>
              <a:grpSpLocks/>
            </p:cNvGrpSpPr>
            <p:nvPr/>
          </p:nvGrpSpPr>
          <p:grpSpPr bwMode="auto">
            <a:xfrm>
              <a:off x="48" y="3379"/>
              <a:ext cx="3264" cy="323"/>
              <a:chOff x="48" y="3379"/>
              <a:chExt cx="3264" cy="323"/>
            </a:xfrm>
          </p:grpSpPr>
          <p:sp>
            <p:nvSpPr>
              <p:cNvPr id="17434" name="AutoShape 61"/>
              <p:cNvSpPr>
                <a:spLocks noChangeArrowheads="1"/>
              </p:cNvSpPr>
              <p:nvPr/>
            </p:nvSpPr>
            <p:spPr bwMode="gray">
              <a:xfrm>
                <a:off x="48" y="3379"/>
                <a:ext cx="3264" cy="323"/>
              </a:xfrm>
              <a:prstGeom prst="roundRect">
                <a:avLst>
                  <a:gd name="adj" fmla="val 16667"/>
                </a:avLst>
              </a:prstGeom>
              <a:gradFill rotWithShape="1">
                <a:gsLst>
                  <a:gs pos="0">
                    <a:srgbClr val="80D4F2"/>
                  </a:gs>
                  <a:gs pos="100000">
                    <a:srgbClr val="B2E5F7"/>
                  </a:gs>
                </a:gsLst>
                <a:lin ang="5400000" scaled="1"/>
              </a:gradFill>
              <a:ln w="9525">
                <a:noFill/>
                <a:round/>
                <a:headEnd/>
                <a:tailEnd/>
              </a:ln>
            </p:spPr>
            <p:txBody>
              <a:bodyPr wrap="none" anchor="ctr"/>
              <a:lstStyle/>
              <a:p>
                <a:pPr>
                  <a:spcBef>
                    <a:spcPct val="50000"/>
                  </a:spcBef>
                </a:pPr>
                <a:endParaRPr lang="en-US" altLang="en-US"/>
              </a:p>
            </p:txBody>
          </p:sp>
          <p:sp>
            <p:nvSpPr>
              <p:cNvPr id="17435" name="AutoShape 62"/>
              <p:cNvSpPr>
                <a:spLocks noChangeArrowheads="1"/>
              </p:cNvSpPr>
              <p:nvPr/>
            </p:nvSpPr>
            <p:spPr bwMode="gray">
              <a:xfrm>
                <a:off x="76" y="3616"/>
                <a:ext cx="3218" cy="83"/>
              </a:xfrm>
              <a:prstGeom prst="roundRect">
                <a:avLst>
                  <a:gd name="adj" fmla="val 50000"/>
                </a:avLst>
              </a:prstGeom>
              <a:gradFill rotWithShape="1">
                <a:gsLst>
                  <a:gs pos="0">
                    <a:srgbClr val="ADE2F5"/>
                  </a:gs>
                  <a:gs pos="100000">
                    <a:srgbClr val="D5F0FA"/>
                  </a:gs>
                </a:gsLst>
                <a:lin ang="5400000" scaled="1"/>
              </a:gradFill>
              <a:ln w="9525">
                <a:noFill/>
                <a:round/>
                <a:headEnd/>
                <a:tailEnd/>
              </a:ln>
            </p:spPr>
            <p:txBody>
              <a:bodyPr wrap="none" anchor="ctr"/>
              <a:lstStyle/>
              <a:p>
                <a:pPr>
                  <a:spcBef>
                    <a:spcPct val="50000"/>
                  </a:spcBef>
                </a:pPr>
                <a:endParaRPr lang="en-US" altLang="en-US"/>
              </a:p>
            </p:txBody>
          </p:sp>
          <p:sp>
            <p:nvSpPr>
              <p:cNvPr id="17436" name="AutoShape 63"/>
              <p:cNvSpPr>
                <a:spLocks noChangeArrowheads="1"/>
              </p:cNvSpPr>
              <p:nvPr/>
            </p:nvSpPr>
            <p:spPr bwMode="gray">
              <a:xfrm>
                <a:off x="76" y="3386"/>
                <a:ext cx="3218" cy="83"/>
              </a:xfrm>
              <a:prstGeom prst="roundRect">
                <a:avLst>
                  <a:gd name="adj" fmla="val 50000"/>
                </a:avLst>
              </a:prstGeom>
              <a:gradFill rotWithShape="1">
                <a:gsLst>
                  <a:gs pos="0">
                    <a:srgbClr val="D5F1FB"/>
                  </a:gs>
                  <a:gs pos="100000">
                    <a:srgbClr val="80D4F2">
                      <a:alpha val="0"/>
                    </a:srgbClr>
                  </a:gs>
                </a:gsLst>
                <a:lin ang="5400000" scaled="1"/>
              </a:gradFill>
              <a:ln w="9525">
                <a:noFill/>
                <a:round/>
                <a:headEnd/>
                <a:tailEnd/>
              </a:ln>
            </p:spPr>
            <p:txBody>
              <a:bodyPr wrap="none" anchor="ctr"/>
              <a:lstStyle/>
              <a:p>
                <a:pPr>
                  <a:spcBef>
                    <a:spcPct val="50000"/>
                  </a:spcBef>
                </a:pPr>
                <a:endParaRPr lang="en-US" altLang="en-US"/>
              </a:p>
            </p:txBody>
          </p:sp>
          <p:sp>
            <p:nvSpPr>
              <p:cNvPr id="17437" name="Text Box 64"/>
              <p:cNvSpPr txBox="1">
                <a:spLocks noChangeArrowheads="1"/>
              </p:cNvSpPr>
              <p:nvPr/>
            </p:nvSpPr>
            <p:spPr bwMode="gray">
              <a:xfrm>
                <a:off x="95" y="3417"/>
                <a:ext cx="3217" cy="251"/>
              </a:xfrm>
              <a:prstGeom prst="rect">
                <a:avLst/>
              </a:prstGeom>
              <a:noFill/>
              <a:ln w="9525" algn="ctr">
                <a:noFill/>
                <a:miter lim="800000"/>
                <a:headEnd/>
                <a:tailEnd/>
              </a:ln>
            </p:spPr>
            <p:txBody>
              <a:bodyPr>
                <a:spAutoFit/>
              </a:bodyPr>
              <a:lstStyle/>
              <a:p>
                <a:pPr algn="ctr"/>
                <a:r>
                  <a:rPr lang="en-US" altLang="en-US" sz="2000" i="1">
                    <a:solidFill>
                      <a:schemeClr val="tx1"/>
                    </a:solidFill>
                  </a:rPr>
                  <a:t>Người Anh-điêng phân bố khắp châu lục</a:t>
                </a:r>
              </a:p>
            </p:txBody>
          </p:sp>
        </p:grpSp>
      </p:grpSp>
      <p:grpSp>
        <p:nvGrpSpPr>
          <p:cNvPr id="4" name="Group 65"/>
          <p:cNvGrpSpPr>
            <a:grpSpLocks/>
          </p:cNvGrpSpPr>
          <p:nvPr/>
        </p:nvGrpSpPr>
        <p:grpSpPr bwMode="auto">
          <a:xfrm>
            <a:off x="-152400" y="500042"/>
            <a:ext cx="9144000" cy="6430983"/>
            <a:chOff x="30" y="756"/>
            <a:chExt cx="5643" cy="3512"/>
          </a:xfrm>
        </p:grpSpPr>
        <p:pic>
          <p:nvPicPr>
            <p:cNvPr id="17420" name="Picture 66" descr="indians-painting"/>
            <p:cNvPicPr>
              <a:picLocks noChangeAspect="1" noChangeArrowheads="1"/>
            </p:cNvPicPr>
            <p:nvPr/>
          </p:nvPicPr>
          <p:blipFill>
            <a:blip r:embed="rId5" cstate="print"/>
            <a:srcRect/>
            <a:stretch>
              <a:fillRect/>
            </a:stretch>
          </p:blipFill>
          <p:spPr bwMode="auto">
            <a:xfrm>
              <a:off x="982" y="898"/>
              <a:ext cx="2160" cy="1557"/>
            </a:xfrm>
            <a:prstGeom prst="rect">
              <a:avLst/>
            </a:prstGeom>
            <a:noFill/>
            <a:ln w="76200" cmpd="tri">
              <a:solidFill>
                <a:srgbClr val="FF3300"/>
              </a:solidFill>
              <a:miter lim="800000"/>
              <a:headEnd/>
              <a:tailEnd/>
            </a:ln>
          </p:spPr>
        </p:pic>
        <p:pic>
          <p:nvPicPr>
            <p:cNvPr id="17421" name="Picture 67" descr="shuar_men"/>
            <p:cNvPicPr>
              <a:picLocks noChangeAspect="1" noChangeArrowheads="1"/>
            </p:cNvPicPr>
            <p:nvPr/>
          </p:nvPicPr>
          <p:blipFill>
            <a:blip r:embed="rId6" cstate="print"/>
            <a:srcRect/>
            <a:stretch>
              <a:fillRect/>
            </a:stretch>
          </p:blipFill>
          <p:spPr bwMode="auto">
            <a:xfrm>
              <a:off x="3273" y="886"/>
              <a:ext cx="2280" cy="1557"/>
            </a:xfrm>
            <a:prstGeom prst="rect">
              <a:avLst/>
            </a:prstGeom>
            <a:noFill/>
            <a:ln w="76200" cmpd="tri">
              <a:solidFill>
                <a:srgbClr val="FF3300"/>
              </a:solidFill>
              <a:miter lim="800000"/>
              <a:headEnd/>
              <a:tailEnd/>
            </a:ln>
          </p:spPr>
        </p:pic>
        <p:pic>
          <p:nvPicPr>
            <p:cNvPr id="17422" name="Picture 68" descr="mayre34b-tm"/>
            <p:cNvPicPr>
              <a:picLocks noChangeAspect="1" noChangeArrowheads="1"/>
            </p:cNvPicPr>
            <p:nvPr/>
          </p:nvPicPr>
          <p:blipFill>
            <a:blip r:embed="rId7" cstate="print"/>
            <a:srcRect/>
            <a:stretch>
              <a:fillRect/>
            </a:stretch>
          </p:blipFill>
          <p:spPr bwMode="auto">
            <a:xfrm>
              <a:off x="3285" y="2571"/>
              <a:ext cx="2268" cy="1560"/>
            </a:xfrm>
            <a:prstGeom prst="rect">
              <a:avLst/>
            </a:prstGeom>
            <a:noFill/>
            <a:ln w="76200" cmpd="tri">
              <a:solidFill>
                <a:srgbClr val="FF3300"/>
              </a:solidFill>
              <a:miter lim="800000"/>
              <a:headEnd/>
              <a:tailEnd/>
            </a:ln>
          </p:spPr>
        </p:pic>
        <p:pic>
          <p:nvPicPr>
            <p:cNvPr id="17423" name="Picture 69" descr="ca_IndiansHuntingTheBison"/>
            <p:cNvPicPr>
              <a:picLocks noChangeAspect="1" noChangeArrowheads="1"/>
            </p:cNvPicPr>
            <p:nvPr/>
          </p:nvPicPr>
          <p:blipFill>
            <a:blip r:embed="rId8" cstate="print"/>
            <a:srcRect l="1778" t="2260" r="2222" b="14124"/>
            <a:stretch>
              <a:fillRect/>
            </a:stretch>
          </p:blipFill>
          <p:spPr bwMode="auto">
            <a:xfrm>
              <a:off x="998" y="2578"/>
              <a:ext cx="2152" cy="1550"/>
            </a:xfrm>
            <a:prstGeom prst="rect">
              <a:avLst/>
            </a:prstGeom>
            <a:noFill/>
            <a:ln w="76200" cmpd="tri">
              <a:solidFill>
                <a:srgbClr val="FF3300"/>
              </a:solidFill>
              <a:miter lim="800000"/>
              <a:headEnd/>
              <a:tailEnd/>
            </a:ln>
          </p:spPr>
        </p:pic>
        <p:grpSp>
          <p:nvGrpSpPr>
            <p:cNvPr id="5" name="Group 70"/>
            <p:cNvGrpSpPr>
              <a:grpSpLocks/>
            </p:cNvGrpSpPr>
            <p:nvPr/>
          </p:nvGrpSpPr>
          <p:grpSpPr bwMode="auto">
            <a:xfrm>
              <a:off x="30" y="844"/>
              <a:ext cx="834" cy="3424"/>
              <a:chOff x="-154" y="844"/>
              <a:chExt cx="834" cy="3424"/>
            </a:xfrm>
          </p:grpSpPr>
          <p:sp>
            <p:nvSpPr>
              <p:cNvPr id="17427" name="AutoShape 71"/>
              <p:cNvSpPr>
                <a:spLocks noChangeArrowheads="1"/>
              </p:cNvSpPr>
              <p:nvPr/>
            </p:nvSpPr>
            <p:spPr bwMode="gray">
              <a:xfrm>
                <a:off x="-144" y="864"/>
                <a:ext cx="816" cy="3216"/>
              </a:xfrm>
              <a:prstGeom prst="roundRect">
                <a:avLst>
                  <a:gd name="adj" fmla="val 16667"/>
                </a:avLst>
              </a:prstGeom>
              <a:gradFill rotWithShape="1">
                <a:gsLst>
                  <a:gs pos="0">
                    <a:srgbClr val="80D4F2"/>
                  </a:gs>
                  <a:gs pos="100000">
                    <a:srgbClr val="B2E5F7"/>
                  </a:gs>
                </a:gsLst>
                <a:lin ang="5400000" scaled="1"/>
              </a:gradFill>
              <a:ln w="9525">
                <a:noFill/>
                <a:round/>
                <a:headEnd/>
                <a:tailEnd/>
              </a:ln>
            </p:spPr>
            <p:txBody>
              <a:bodyPr wrap="none" anchor="ctr"/>
              <a:lstStyle/>
              <a:p>
                <a:pPr>
                  <a:spcBef>
                    <a:spcPct val="50000"/>
                  </a:spcBef>
                </a:pPr>
                <a:endParaRPr lang="en-US" altLang="en-US"/>
              </a:p>
            </p:txBody>
          </p:sp>
          <p:sp>
            <p:nvSpPr>
              <p:cNvPr id="17428" name="AutoShape 72"/>
              <p:cNvSpPr>
                <a:spLocks noChangeArrowheads="1"/>
              </p:cNvSpPr>
              <p:nvPr/>
            </p:nvSpPr>
            <p:spPr bwMode="gray">
              <a:xfrm>
                <a:off x="-131" y="3632"/>
                <a:ext cx="803" cy="488"/>
              </a:xfrm>
              <a:prstGeom prst="roundRect">
                <a:avLst>
                  <a:gd name="adj" fmla="val 50000"/>
                </a:avLst>
              </a:prstGeom>
              <a:gradFill rotWithShape="1">
                <a:gsLst>
                  <a:gs pos="0">
                    <a:srgbClr val="ADE2F5"/>
                  </a:gs>
                  <a:gs pos="100000">
                    <a:srgbClr val="D5F0FA"/>
                  </a:gs>
                </a:gsLst>
                <a:lin ang="5400000" scaled="1"/>
              </a:gradFill>
              <a:ln w="9525">
                <a:noFill/>
                <a:round/>
                <a:headEnd/>
                <a:tailEnd/>
              </a:ln>
            </p:spPr>
            <p:txBody>
              <a:bodyPr wrap="none" anchor="ctr"/>
              <a:lstStyle/>
              <a:p>
                <a:pPr>
                  <a:spcBef>
                    <a:spcPct val="50000"/>
                  </a:spcBef>
                </a:pPr>
                <a:endParaRPr lang="en-US" altLang="en-US"/>
              </a:p>
            </p:txBody>
          </p:sp>
          <p:sp>
            <p:nvSpPr>
              <p:cNvPr id="17429" name="AutoShape 73"/>
              <p:cNvSpPr>
                <a:spLocks noChangeArrowheads="1"/>
              </p:cNvSpPr>
              <p:nvPr/>
            </p:nvSpPr>
            <p:spPr bwMode="gray">
              <a:xfrm>
                <a:off x="-154" y="844"/>
                <a:ext cx="834" cy="428"/>
              </a:xfrm>
              <a:prstGeom prst="roundRect">
                <a:avLst>
                  <a:gd name="adj" fmla="val 50000"/>
                </a:avLst>
              </a:prstGeom>
              <a:gradFill rotWithShape="1">
                <a:gsLst>
                  <a:gs pos="0">
                    <a:srgbClr val="D5F1FB"/>
                  </a:gs>
                  <a:gs pos="100000">
                    <a:srgbClr val="80D4F2">
                      <a:alpha val="0"/>
                    </a:srgbClr>
                  </a:gs>
                </a:gsLst>
                <a:lin ang="5400000" scaled="1"/>
              </a:gradFill>
              <a:ln w="9525">
                <a:noFill/>
                <a:round/>
                <a:headEnd/>
                <a:tailEnd/>
              </a:ln>
            </p:spPr>
            <p:txBody>
              <a:bodyPr wrap="none" anchor="ctr"/>
              <a:lstStyle/>
              <a:p>
                <a:pPr>
                  <a:spcBef>
                    <a:spcPct val="50000"/>
                  </a:spcBef>
                </a:pPr>
                <a:endParaRPr lang="en-US" altLang="en-US"/>
              </a:p>
            </p:txBody>
          </p:sp>
          <p:sp>
            <p:nvSpPr>
              <p:cNvPr id="17430" name="Text Box 74"/>
              <p:cNvSpPr txBox="1">
                <a:spLocks noChangeArrowheads="1"/>
              </p:cNvSpPr>
              <p:nvPr/>
            </p:nvSpPr>
            <p:spPr bwMode="gray">
              <a:xfrm>
                <a:off x="-59" y="1023"/>
                <a:ext cx="609" cy="3245"/>
              </a:xfrm>
              <a:prstGeom prst="rect">
                <a:avLst/>
              </a:prstGeom>
              <a:noFill/>
              <a:ln w="9525" algn="ctr">
                <a:noFill/>
                <a:miter lim="800000"/>
                <a:headEnd/>
                <a:tailEnd/>
              </a:ln>
            </p:spPr>
            <p:txBody>
              <a:bodyPr>
                <a:spAutoFit/>
              </a:bodyPr>
              <a:lstStyle/>
              <a:p>
                <a:pPr algn="ctr"/>
                <a:r>
                  <a:rPr lang="en-US" altLang="en-US" i="1">
                    <a:solidFill>
                      <a:schemeClr val="tx1"/>
                    </a:solidFill>
                  </a:rPr>
                  <a:t>Một số hình ảnh về hoạt động kinh tế của người Anh-điêng</a:t>
                </a:r>
              </a:p>
            </p:txBody>
          </p:sp>
        </p:grpSp>
        <p:sp>
          <p:nvSpPr>
            <p:cNvPr id="17425" name="Freeform 75"/>
            <p:cNvSpPr>
              <a:spLocks/>
            </p:cNvSpPr>
            <p:nvPr/>
          </p:nvSpPr>
          <p:spPr bwMode="gray">
            <a:xfrm>
              <a:off x="873" y="3534"/>
              <a:ext cx="640" cy="728"/>
            </a:xfrm>
            <a:custGeom>
              <a:avLst/>
              <a:gdLst>
                <a:gd name="T0" fmla="*/ 6 w 1104"/>
                <a:gd name="T1" fmla="*/ 76 h 1256"/>
                <a:gd name="T2" fmla="*/ 6 w 1104"/>
                <a:gd name="T3" fmla="*/ 0 h 1256"/>
                <a:gd name="T4" fmla="*/ 0 w 1104"/>
                <a:gd name="T5" fmla="*/ 0 h 1256"/>
                <a:gd name="T6" fmla="*/ 0 w 1104"/>
                <a:gd name="T7" fmla="*/ 82 h 1256"/>
                <a:gd name="T8" fmla="*/ 72 w 1104"/>
                <a:gd name="T9" fmla="*/ 82 h 1256"/>
                <a:gd name="T10" fmla="*/ 72 w 1104"/>
                <a:gd name="T11" fmla="*/ 76 h 1256"/>
                <a:gd name="T12" fmla="*/ 6 w 1104"/>
                <a:gd name="T13" fmla="*/ 76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FF3300"/>
              </a:solidFill>
              <a:round/>
              <a:headEnd/>
              <a:tailEnd/>
            </a:ln>
          </p:spPr>
          <p:txBody>
            <a:bodyPr/>
            <a:lstStyle/>
            <a:p>
              <a:endParaRPr lang="en-GB"/>
            </a:p>
          </p:txBody>
        </p:sp>
        <p:sp>
          <p:nvSpPr>
            <p:cNvPr id="17426" name="Freeform 76"/>
            <p:cNvSpPr>
              <a:spLocks/>
            </p:cNvSpPr>
            <p:nvPr/>
          </p:nvSpPr>
          <p:spPr bwMode="gray">
            <a:xfrm rot="10800000">
              <a:off x="5033" y="756"/>
              <a:ext cx="640" cy="728"/>
            </a:xfrm>
            <a:custGeom>
              <a:avLst/>
              <a:gdLst>
                <a:gd name="T0" fmla="*/ 6 w 1104"/>
                <a:gd name="T1" fmla="*/ 76 h 1256"/>
                <a:gd name="T2" fmla="*/ 6 w 1104"/>
                <a:gd name="T3" fmla="*/ 0 h 1256"/>
                <a:gd name="T4" fmla="*/ 0 w 1104"/>
                <a:gd name="T5" fmla="*/ 0 h 1256"/>
                <a:gd name="T6" fmla="*/ 0 w 1104"/>
                <a:gd name="T7" fmla="*/ 82 h 1256"/>
                <a:gd name="T8" fmla="*/ 72 w 1104"/>
                <a:gd name="T9" fmla="*/ 82 h 1256"/>
                <a:gd name="T10" fmla="*/ 72 w 1104"/>
                <a:gd name="T11" fmla="*/ 76 h 1256"/>
                <a:gd name="T12" fmla="*/ 6 w 1104"/>
                <a:gd name="T13" fmla="*/ 76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FF3300"/>
              </a:solidFill>
              <a:round/>
              <a:headEnd/>
              <a:tailEnd/>
            </a:ln>
          </p:spPr>
          <p:txBody>
            <a:bodyPr/>
            <a:lstStyle/>
            <a:p>
              <a:endParaRPr lang="en-GB"/>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aztec">
            <a:hlinkClick r:id="rId2"/>
          </p:cNvPr>
          <p:cNvPicPr>
            <a:picLocks noChangeAspect="1" noChangeArrowheads="1"/>
          </p:cNvPicPr>
          <p:nvPr/>
        </p:nvPicPr>
        <p:blipFill>
          <a:blip r:embed="rId3" cstate="print"/>
          <a:srcRect/>
          <a:stretch>
            <a:fillRect/>
          </a:stretch>
        </p:blipFill>
        <p:spPr bwMode="auto">
          <a:xfrm>
            <a:off x="0" y="533400"/>
            <a:ext cx="8991600" cy="5638800"/>
          </a:xfrm>
          <a:prstGeom prst="rect">
            <a:avLst/>
          </a:prstGeom>
          <a:noFill/>
          <a:ln w="9525">
            <a:noFill/>
            <a:miter lim="800000"/>
            <a:headEnd/>
            <a:tailEnd/>
          </a:ln>
        </p:spPr>
      </p:pic>
      <p:sp>
        <p:nvSpPr>
          <p:cNvPr id="115717" name="Rectangle 5"/>
          <p:cNvSpPr>
            <a:spLocks noChangeArrowheads="1"/>
          </p:cNvSpPr>
          <p:nvPr/>
        </p:nvSpPr>
        <p:spPr bwMode="auto">
          <a:xfrm>
            <a:off x="2286000" y="6278563"/>
            <a:ext cx="4414838" cy="579437"/>
          </a:xfrm>
          <a:prstGeom prst="rect">
            <a:avLst/>
          </a:prstGeom>
          <a:solidFill>
            <a:srgbClr val="99FF33"/>
          </a:solidFill>
          <a:ln w="9525">
            <a:noFill/>
            <a:miter lim="800000"/>
            <a:headEnd/>
            <a:tailEnd/>
          </a:ln>
        </p:spPr>
        <p:txBody>
          <a:bodyPr anchor="ctr">
            <a:spAutoFit/>
          </a:bodyPr>
          <a:lstStyle/>
          <a:p>
            <a:r>
              <a:rPr lang="en-US" sz="2800" b="1">
                <a:solidFill>
                  <a:srgbClr val="FF3300"/>
                </a:solidFill>
                <a:latin typeface="Times New Roman" pitchFamily="18" charset="0"/>
              </a:rPr>
              <a:t>Mặt trời của người Aztec</a:t>
            </a:r>
            <a:r>
              <a:rPr lang="en-US" sz="3200" b="1">
                <a:solidFill>
                  <a:srgbClr val="FF3300"/>
                </a:solidFill>
                <a:latin typeface="Times New Roman" pitchFamily="18" charset="0"/>
              </a:rPr>
              <a:t> </a:t>
            </a:r>
          </a:p>
        </p:txBody>
      </p:sp>
      <p:pic>
        <p:nvPicPr>
          <p:cNvPr id="115718" name="Picture 6" descr="Tung_2"/>
          <p:cNvPicPr>
            <a:picLocks noChangeAspect="1" noChangeArrowheads="1"/>
          </p:cNvPicPr>
          <p:nvPr/>
        </p:nvPicPr>
        <p:blipFill>
          <a:blip r:embed="rId4" cstate="print"/>
          <a:srcRect l="1675" t="1630" r="2827"/>
          <a:stretch>
            <a:fillRect/>
          </a:stretch>
        </p:blipFill>
        <p:spPr bwMode="auto">
          <a:xfrm>
            <a:off x="0" y="609600"/>
            <a:ext cx="9144000" cy="6248400"/>
          </a:xfrm>
          <a:prstGeom prst="rect">
            <a:avLst/>
          </a:prstGeom>
          <a:noFill/>
          <a:ln w="76200" cmpd="tri">
            <a:solidFill>
              <a:srgbClr val="FF6600"/>
            </a:solidFill>
            <a:miter lim="800000"/>
            <a:headEnd/>
            <a:tailEnd/>
          </a:ln>
        </p:spPr>
      </p:pic>
      <p:sp>
        <p:nvSpPr>
          <p:cNvPr id="115719" name="Text Box 7"/>
          <p:cNvSpPr txBox="1">
            <a:spLocks noChangeArrowheads="1"/>
          </p:cNvSpPr>
          <p:nvPr/>
        </p:nvSpPr>
        <p:spPr bwMode="auto">
          <a:xfrm>
            <a:off x="1752600" y="6019800"/>
            <a:ext cx="5337175" cy="641350"/>
          </a:xfrm>
          <a:prstGeom prst="rect">
            <a:avLst/>
          </a:prstGeom>
          <a:solidFill>
            <a:srgbClr val="66FFFF"/>
          </a:solidFill>
          <a:ln w="9525">
            <a:noFill/>
            <a:miter lim="800000"/>
            <a:headEnd/>
            <a:tailEnd/>
          </a:ln>
        </p:spPr>
        <p:txBody>
          <a:bodyPr>
            <a:spAutoFit/>
          </a:bodyPr>
          <a:lstStyle/>
          <a:p>
            <a:pPr algn="ctr">
              <a:spcBef>
                <a:spcPct val="50000"/>
              </a:spcBef>
            </a:pPr>
            <a:r>
              <a:rPr lang="en-US" sz="3600">
                <a:latin typeface="Times New Roman" pitchFamily="18" charset="0"/>
              </a:rPr>
              <a:t>Tượng đá thời Inca.</a:t>
            </a:r>
          </a:p>
        </p:txBody>
      </p:sp>
      <p:pic>
        <p:nvPicPr>
          <p:cNvPr id="115720" name="Picture 8" descr="Inca1"/>
          <p:cNvPicPr>
            <a:picLocks noChangeAspect="1" noChangeArrowheads="1"/>
          </p:cNvPicPr>
          <p:nvPr/>
        </p:nvPicPr>
        <p:blipFill>
          <a:blip r:embed="rId5" cstate="print"/>
          <a:srcRect/>
          <a:stretch>
            <a:fillRect/>
          </a:stretch>
        </p:blipFill>
        <p:spPr bwMode="auto">
          <a:xfrm>
            <a:off x="0" y="685800"/>
            <a:ext cx="9144000" cy="6172200"/>
          </a:xfrm>
          <a:prstGeom prst="rect">
            <a:avLst/>
          </a:prstGeom>
          <a:noFill/>
          <a:ln w="76200" cmpd="tri">
            <a:solidFill>
              <a:srgbClr val="FF6600"/>
            </a:solidFill>
            <a:miter lim="800000"/>
            <a:headEnd/>
            <a:tailEnd/>
          </a:ln>
        </p:spPr>
      </p:pic>
      <p:sp>
        <p:nvSpPr>
          <p:cNvPr id="115721" name="Rectangle 9"/>
          <p:cNvSpPr>
            <a:spLocks noChangeArrowheads="1"/>
          </p:cNvSpPr>
          <p:nvPr/>
        </p:nvSpPr>
        <p:spPr bwMode="auto">
          <a:xfrm>
            <a:off x="2743200" y="6172200"/>
            <a:ext cx="4491038" cy="519113"/>
          </a:xfrm>
          <a:prstGeom prst="rect">
            <a:avLst/>
          </a:prstGeom>
          <a:solidFill>
            <a:srgbClr val="99FF33"/>
          </a:solidFill>
          <a:ln w="9525">
            <a:noFill/>
            <a:miter lim="800000"/>
            <a:headEnd/>
            <a:tailEnd/>
          </a:ln>
        </p:spPr>
        <p:txBody>
          <a:bodyPr>
            <a:spAutoFit/>
          </a:bodyPr>
          <a:lstStyle/>
          <a:p>
            <a:r>
              <a:rPr lang="en-US" sz="2800" b="1">
                <a:latin typeface="Times New Roman" pitchFamily="18" charset="0"/>
              </a:rPr>
              <a:t>Lăng mộ của người Inca.</a:t>
            </a:r>
          </a:p>
        </p:txBody>
      </p:sp>
      <p:sp>
        <p:nvSpPr>
          <p:cNvPr id="29704" name="Text Box 10"/>
          <p:cNvSpPr txBox="1">
            <a:spLocks noChangeArrowheads="1"/>
          </p:cNvSpPr>
          <p:nvPr/>
        </p:nvSpPr>
        <p:spPr bwMode="auto">
          <a:xfrm>
            <a:off x="0" y="65088"/>
            <a:ext cx="8534400" cy="519112"/>
          </a:xfrm>
          <a:prstGeom prst="rect">
            <a:avLst/>
          </a:prstGeom>
          <a:noFill/>
          <a:ln w="9525">
            <a:noFill/>
            <a:miter lim="800000"/>
            <a:headEnd/>
            <a:tailEnd/>
          </a:ln>
        </p:spPr>
        <p:txBody>
          <a:bodyPr>
            <a:spAutoFit/>
          </a:bodyPr>
          <a:lstStyle/>
          <a:p>
            <a:pPr algn="ctr"/>
            <a:r>
              <a:rPr lang="en-US" sz="2800" b="1">
                <a:solidFill>
                  <a:srgbClr val="336600"/>
                </a:solidFill>
                <a:latin typeface="Times New Roman" pitchFamily="18" charset="0"/>
              </a:rPr>
              <a:t>Nền văn minh Inca, Aztec và Mayas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blinds(horizontal)">
                                      <p:cBhvr>
                                        <p:cTn id="7" dur="500"/>
                                        <p:tgtEl>
                                          <p:spTgt spid="1157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5717"/>
                                        </p:tgtEl>
                                        <p:attrNameLst>
                                          <p:attrName>style.visibility</p:attrName>
                                        </p:attrNameLst>
                                      </p:cBhvr>
                                      <p:to>
                                        <p:strVal val="visible"/>
                                      </p:to>
                                    </p:set>
                                    <p:animEffect transition="in" filter="blinds(horizontal)">
                                      <p:cBhvr>
                                        <p:cTn id="10" dur="500"/>
                                        <p:tgtEl>
                                          <p:spTgt spid="1157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5718"/>
                                        </p:tgtEl>
                                        <p:attrNameLst>
                                          <p:attrName>style.visibility</p:attrName>
                                        </p:attrNameLst>
                                      </p:cBhvr>
                                      <p:to>
                                        <p:strVal val="visible"/>
                                      </p:to>
                                    </p:set>
                                    <p:animEffect transition="in" filter="blinds(horizontal)">
                                      <p:cBhvr>
                                        <p:cTn id="15" dur="500"/>
                                        <p:tgtEl>
                                          <p:spTgt spid="1157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5719"/>
                                        </p:tgtEl>
                                        <p:attrNameLst>
                                          <p:attrName>style.visibility</p:attrName>
                                        </p:attrNameLst>
                                      </p:cBhvr>
                                      <p:to>
                                        <p:strVal val="visible"/>
                                      </p:to>
                                    </p:set>
                                    <p:animEffect transition="in" filter="blinds(horizontal)">
                                      <p:cBhvr>
                                        <p:cTn id="18" dur="500"/>
                                        <p:tgtEl>
                                          <p:spTgt spid="11571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5720"/>
                                        </p:tgtEl>
                                        <p:attrNameLst>
                                          <p:attrName>style.visibility</p:attrName>
                                        </p:attrNameLst>
                                      </p:cBhvr>
                                      <p:to>
                                        <p:strVal val="visible"/>
                                      </p:to>
                                    </p:set>
                                    <p:animEffect transition="in" filter="blinds(horizontal)">
                                      <p:cBhvr>
                                        <p:cTn id="23" dur="500"/>
                                        <p:tgtEl>
                                          <p:spTgt spid="1157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5721"/>
                                        </p:tgtEl>
                                        <p:attrNameLst>
                                          <p:attrName>style.visibility</p:attrName>
                                        </p:attrNameLst>
                                      </p:cBhvr>
                                      <p:to>
                                        <p:strVal val="visible"/>
                                      </p:to>
                                    </p:set>
                                    <p:animEffect transition="in" filter="blinds(horizontal)">
                                      <p:cBhvr>
                                        <p:cTn id="26" dur="5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9" grpId="0" animBg="1"/>
      <p:bldP spid="1157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0" y="1676400"/>
            <a:ext cx="9144000" cy="4864100"/>
            <a:chOff x="154" y="951"/>
            <a:chExt cx="5472" cy="2947"/>
          </a:xfrm>
        </p:grpSpPr>
        <p:pic>
          <p:nvPicPr>
            <p:cNvPr id="18453" name="Picture 27" descr="0516412671"/>
            <p:cNvPicPr>
              <a:picLocks noChangeAspect="1" noChangeArrowheads="1"/>
            </p:cNvPicPr>
            <p:nvPr/>
          </p:nvPicPr>
          <p:blipFill>
            <a:blip r:embed="rId3" cstate="print"/>
            <a:srcRect l="7143" t="16667" r="7143"/>
            <a:stretch>
              <a:fillRect/>
            </a:stretch>
          </p:blipFill>
          <p:spPr bwMode="auto">
            <a:xfrm>
              <a:off x="192" y="951"/>
              <a:ext cx="2544" cy="2473"/>
            </a:xfrm>
            <a:prstGeom prst="rect">
              <a:avLst/>
            </a:prstGeom>
            <a:noFill/>
            <a:ln w="76200" cmpd="tri">
              <a:solidFill>
                <a:srgbClr val="FF6600"/>
              </a:solidFill>
              <a:miter lim="800000"/>
              <a:headEnd/>
              <a:tailEnd/>
            </a:ln>
          </p:spPr>
        </p:pic>
        <p:pic>
          <p:nvPicPr>
            <p:cNvPr id="18454" name="Picture 28" descr="eskimo"/>
            <p:cNvPicPr>
              <a:picLocks noChangeAspect="1" noChangeArrowheads="1"/>
            </p:cNvPicPr>
            <p:nvPr/>
          </p:nvPicPr>
          <p:blipFill>
            <a:blip r:embed="rId4" cstate="print"/>
            <a:srcRect/>
            <a:stretch>
              <a:fillRect/>
            </a:stretch>
          </p:blipFill>
          <p:spPr bwMode="auto">
            <a:xfrm>
              <a:off x="2976" y="951"/>
              <a:ext cx="2592" cy="2496"/>
            </a:xfrm>
            <a:prstGeom prst="rect">
              <a:avLst/>
            </a:prstGeom>
            <a:noFill/>
            <a:ln w="76200" cmpd="tri">
              <a:solidFill>
                <a:srgbClr val="FF6600"/>
              </a:solidFill>
              <a:miter lim="800000"/>
              <a:headEnd/>
              <a:tailEnd/>
            </a:ln>
          </p:spPr>
        </p:pic>
        <p:grpSp>
          <p:nvGrpSpPr>
            <p:cNvPr id="3" name="Group 29"/>
            <p:cNvGrpSpPr>
              <a:grpSpLocks/>
            </p:cNvGrpSpPr>
            <p:nvPr/>
          </p:nvGrpSpPr>
          <p:grpSpPr bwMode="auto">
            <a:xfrm>
              <a:off x="154" y="3523"/>
              <a:ext cx="5472" cy="375"/>
              <a:chOff x="1209" y="3198"/>
              <a:chExt cx="3360" cy="323"/>
            </a:xfrm>
          </p:grpSpPr>
          <p:sp>
            <p:nvSpPr>
              <p:cNvPr id="18456" name="AutoShape 30"/>
              <p:cNvSpPr>
                <a:spLocks noChangeArrowheads="1"/>
              </p:cNvSpPr>
              <p:nvPr/>
            </p:nvSpPr>
            <p:spPr bwMode="gray">
              <a:xfrm>
                <a:off x="1209" y="3198"/>
                <a:ext cx="3360" cy="323"/>
              </a:xfrm>
              <a:prstGeom prst="roundRect">
                <a:avLst>
                  <a:gd name="adj" fmla="val 16667"/>
                </a:avLst>
              </a:prstGeom>
              <a:gradFill rotWithShape="1">
                <a:gsLst>
                  <a:gs pos="0">
                    <a:srgbClr val="8D67E1"/>
                  </a:gs>
                  <a:gs pos="100000">
                    <a:srgbClr val="D5C8F4"/>
                  </a:gs>
                </a:gsLst>
                <a:lin ang="5400000" scaled="1"/>
              </a:gradFill>
              <a:ln w="9525">
                <a:noFill/>
                <a:round/>
                <a:headEnd/>
                <a:tailEnd/>
              </a:ln>
            </p:spPr>
            <p:txBody>
              <a:bodyPr wrap="none" anchor="ctr"/>
              <a:lstStyle/>
              <a:p>
                <a:pPr>
                  <a:spcBef>
                    <a:spcPct val="50000"/>
                  </a:spcBef>
                </a:pPr>
                <a:endParaRPr lang="en-US" altLang="en-US"/>
              </a:p>
            </p:txBody>
          </p:sp>
          <p:sp>
            <p:nvSpPr>
              <p:cNvPr id="18457" name="AutoShape 31"/>
              <p:cNvSpPr>
                <a:spLocks noChangeArrowheads="1"/>
              </p:cNvSpPr>
              <p:nvPr/>
            </p:nvSpPr>
            <p:spPr bwMode="gray">
              <a:xfrm>
                <a:off x="1238" y="3435"/>
                <a:ext cx="3312" cy="83"/>
              </a:xfrm>
              <a:prstGeom prst="roundRect">
                <a:avLst>
                  <a:gd name="adj" fmla="val 50000"/>
                </a:avLst>
              </a:prstGeom>
              <a:gradFill rotWithShape="1">
                <a:gsLst>
                  <a:gs pos="0">
                    <a:srgbClr val="CFC0F2"/>
                  </a:gs>
                  <a:gs pos="100000">
                    <a:srgbClr val="E3DBF8"/>
                  </a:gs>
                </a:gsLst>
                <a:lin ang="5400000" scaled="1"/>
              </a:gradFill>
              <a:ln w="9525">
                <a:noFill/>
                <a:round/>
                <a:headEnd/>
                <a:tailEnd/>
              </a:ln>
            </p:spPr>
            <p:txBody>
              <a:bodyPr wrap="none" anchor="ctr"/>
              <a:lstStyle/>
              <a:p>
                <a:pPr>
                  <a:spcBef>
                    <a:spcPct val="50000"/>
                  </a:spcBef>
                </a:pPr>
                <a:endParaRPr lang="en-US" altLang="en-US"/>
              </a:p>
            </p:txBody>
          </p:sp>
          <p:sp>
            <p:nvSpPr>
              <p:cNvPr id="18458" name="AutoShape 32"/>
              <p:cNvSpPr>
                <a:spLocks noChangeArrowheads="1"/>
              </p:cNvSpPr>
              <p:nvPr/>
            </p:nvSpPr>
            <p:spPr bwMode="gray">
              <a:xfrm>
                <a:off x="1238" y="3205"/>
                <a:ext cx="3312" cy="83"/>
              </a:xfrm>
              <a:prstGeom prst="roundRect">
                <a:avLst>
                  <a:gd name="adj" fmla="val 50000"/>
                </a:avLst>
              </a:prstGeom>
              <a:gradFill rotWithShape="1">
                <a:gsLst>
                  <a:gs pos="0">
                    <a:srgbClr val="CBBAF1"/>
                  </a:gs>
                  <a:gs pos="100000">
                    <a:srgbClr val="A080E6"/>
                  </a:gs>
                </a:gsLst>
                <a:lin ang="5400000" scaled="1"/>
              </a:gradFill>
              <a:ln w="9525">
                <a:noFill/>
                <a:round/>
                <a:headEnd/>
                <a:tailEnd/>
              </a:ln>
            </p:spPr>
            <p:txBody>
              <a:bodyPr wrap="none" anchor="ctr"/>
              <a:lstStyle/>
              <a:p>
                <a:pPr>
                  <a:spcBef>
                    <a:spcPct val="50000"/>
                  </a:spcBef>
                </a:pPr>
                <a:endParaRPr lang="en-US" altLang="en-US"/>
              </a:p>
            </p:txBody>
          </p:sp>
          <p:sp>
            <p:nvSpPr>
              <p:cNvPr id="18459" name="Text Box 33"/>
              <p:cNvSpPr txBox="1">
                <a:spLocks noChangeArrowheads="1"/>
              </p:cNvSpPr>
              <p:nvPr/>
            </p:nvSpPr>
            <p:spPr bwMode="gray">
              <a:xfrm>
                <a:off x="1785" y="3236"/>
                <a:ext cx="2016" cy="207"/>
              </a:xfrm>
              <a:prstGeom prst="rect">
                <a:avLst/>
              </a:prstGeom>
              <a:noFill/>
              <a:ln w="9525" algn="ctr">
                <a:noFill/>
                <a:miter lim="800000"/>
                <a:headEnd/>
                <a:tailEnd/>
              </a:ln>
            </p:spPr>
            <p:txBody>
              <a:bodyPr>
                <a:spAutoFit/>
              </a:bodyPr>
              <a:lstStyle/>
              <a:p>
                <a:pPr algn="ctr" eaLnBrk="1" hangingPunct="1">
                  <a:spcBef>
                    <a:spcPct val="50000"/>
                  </a:spcBef>
                </a:pPr>
                <a:r>
                  <a:rPr lang="en-US" altLang="en-US" sz="2000" i="1">
                    <a:solidFill>
                      <a:schemeClr val="tx1"/>
                    </a:solidFill>
                  </a:rPr>
                  <a:t>Người E-xki-mô sống ven Bắc Băng Dương</a:t>
                </a:r>
              </a:p>
            </p:txBody>
          </p:sp>
        </p:grpSp>
      </p:grpSp>
      <p:sp>
        <p:nvSpPr>
          <p:cNvPr id="18436" name="Text Box 34"/>
          <p:cNvSpPr txBox="1">
            <a:spLocks noChangeArrowheads="1"/>
          </p:cNvSpPr>
          <p:nvPr/>
        </p:nvSpPr>
        <p:spPr bwMode="auto">
          <a:xfrm>
            <a:off x="-142908" y="0"/>
            <a:ext cx="9144000" cy="396875"/>
          </a:xfrm>
          <a:prstGeom prst="rect">
            <a:avLst/>
          </a:prstGeom>
          <a:solidFill>
            <a:srgbClr val="FFFF00"/>
          </a:solidFill>
          <a:ln w="9525" algn="ctr">
            <a:noFill/>
            <a:miter lim="800000"/>
            <a:headEnd/>
            <a:tailEnd/>
          </a:ln>
        </p:spPr>
        <p:txBody>
          <a:bodyPr>
            <a:spAutoFit/>
          </a:bodyPr>
          <a:lstStyle/>
          <a:p>
            <a:pPr algn="ctr">
              <a:spcBef>
                <a:spcPct val="50000"/>
              </a:spcBef>
            </a:pPr>
            <a:r>
              <a:rPr lang="en-US" altLang="en-US" sz="2000" dirty="0">
                <a:solidFill>
                  <a:srgbClr val="FF0000"/>
                </a:solidFill>
              </a:rPr>
              <a:t>MỘT SỐ HÌNH ẢNH VỀ HOẠT ĐỘNG KINH TẾ CỦA NGƯỜI Ê-XKI-MÔ</a:t>
            </a:r>
          </a:p>
        </p:txBody>
      </p:sp>
      <p:grpSp>
        <p:nvGrpSpPr>
          <p:cNvPr id="4" name="Group 35"/>
          <p:cNvGrpSpPr>
            <a:grpSpLocks/>
          </p:cNvGrpSpPr>
          <p:nvPr/>
        </p:nvGrpSpPr>
        <p:grpSpPr bwMode="auto">
          <a:xfrm>
            <a:off x="142875" y="357166"/>
            <a:ext cx="8924925" cy="6408759"/>
            <a:chOff x="90" y="765"/>
            <a:chExt cx="5622" cy="3497"/>
          </a:xfrm>
        </p:grpSpPr>
        <p:pic>
          <p:nvPicPr>
            <p:cNvPr id="18442" name="Picture 36" descr="eskimo_fishing"/>
            <p:cNvPicPr>
              <a:picLocks noChangeAspect="1" noChangeArrowheads="1"/>
            </p:cNvPicPr>
            <p:nvPr/>
          </p:nvPicPr>
          <p:blipFill>
            <a:blip r:embed="rId5" cstate="print"/>
            <a:srcRect/>
            <a:stretch>
              <a:fillRect/>
            </a:stretch>
          </p:blipFill>
          <p:spPr bwMode="auto">
            <a:xfrm>
              <a:off x="1327" y="869"/>
              <a:ext cx="2112" cy="1594"/>
            </a:xfrm>
            <a:prstGeom prst="rect">
              <a:avLst/>
            </a:prstGeom>
            <a:noFill/>
            <a:ln w="76200" cmpd="tri">
              <a:solidFill>
                <a:srgbClr val="FF3300"/>
              </a:solidFill>
              <a:miter lim="800000"/>
              <a:headEnd/>
              <a:tailEnd/>
            </a:ln>
          </p:spPr>
        </p:pic>
        <p:pic>
          <p:nvPicPr>
            <p:cNvPr id="18443" name="Picture 37" descr="eskimo_fishing1"/>
            <p:cNvPicPr>
              <a:picLocks noChangeAspect="1" noChangeArrowheads="1"/>
            </p:cNvPicPr>
            <p:nvPr/>
          </p:nvPicPr>
          <p:blipFill>
            <a:blip r:embed="rId6" cstate="print"/>
            <a:srcRect/>
            <a:stretch>
              <a:fillRect/>
            </a:stretch>
          </p:blipFill>
          <p:spPr bwMode="auto">
            <a:xfrm>
              <a:off x="3571" y="894"/>
              <a:ext cx="2018" cy="1554"/>
            </a:xfrm>
            <a:prstGeom prst="rect">
              <a:avLst/>
            </a:prstGeom>
            <a:noFill/>
            <a:ln w="76200" cmpd="tri">
              <a:solidFill>
                <a:srgbClr val="FF3300"/>
              </a:solidFill>
              <a:miter lim="800000"/>
              <a:headEnd/>
              <a:tailEnd/>
            </a:ln>
          </p:spPr>
        </p:pic>
        <p:pic>
          <p:nvPicPr>
            <p:cNvPr id="18444" name="Picture 38" descr="exkimo caribou_hunt"/>
            <p:cNvPicPr>
              <a:picLocks noChangeAspect="1" noChangeArrowheads="1"/>
            </p:cNvPicPr>
            <p:nvPr/>
          </p:nvPicPr>
          <p:blipFill>
            <a:blip r:embed="rId7" cstate="print"/>
            <a:srcRect/>
            <a:stretch>
              <a:fillRect/>
            </a:stretch>
          </p:blipFill>
          <p:spPr bwMode="auto">
            <a:xfrm>
              <a:off x="3582" y="2606"/>
              <a:ext cx="2016" cy="1530"/>
            </a:xfrm>
            <a:prstGeom prst="rect">
              <a:avLst/>
            </a:prstGeom>
            <a:noFill/>
            <a:ln w="76200" cmpd="tri">
              <a:solidFill>
                <a:srgbClr val="FF3300"/>
              </a:solidFill>
              <a:miter lim="800000"/>
              <a:headEnd/>
              <a:tailEnd/>
            </a:ln>
          </p:spPr>
        </p:pic>
        <p:pic>
          <p:nvPicPr>
            <p:cNvPr id="18445" name="Picture 39" descr="exkimo STONEPOINTS"/>
            <p:cNvPicPr>
              <a:picLocks noChangeAspect="1" noChangeArrowheads="1"/>
            </p:cNvPicPr>
            <p:nvPr/>
          </p:nvPicPr>
          <p:blipFill>
            <a:blip r:embed="rId8" cstate="print"/>
            <a:srcRect/>
            <a:stretch>
              <a:fillRect/>
            </a:stretch>
          </p:blipFill>
          <p:spPr bwMode="auto">
            <a:xfrm>
              <a:off x="1327" y="2608"/>
              <a:ext cx="2112" cy="1525"/>
            </a:xfrm>
            <a:prstGeom prst="rect">
              <a:avLst/>
            </a:prstGeom>
            <a:noFill/>
            <a:ln w="76200" cmpd="tri">
              <a:solidFill>
                <a:srgbClr val="FF3300"/>
              </a:solidFill>
              <a:miter lim="800000"/>
              <a:headEnd/>
              <a:tailEnd/>
            </a:ln>
          </p:spPr>
        </p:pic>
        <p:grpSp>
          <p:nvGrpSpPr>
            <p:cNvPr id="5" name="Group 40"/>
            <p:cNvGrpSpPr>
              <a:grpSpLocks/>
            </p:cNvGrpSpPr>
            <p:nvPr/>
          </p:nvGrpSpPr>
          <p:grpSpPr bwMode="auto">
            <a:xfrm>
              <a:off x="90" y="844"/>
              <a:ext cx="834" cy="3276"/>
              <a:chOff x="-154" y="844"/>
              <a:chExt cx="834" cy="3276"/>
            </a:xfrm>
          </p:grpSpPr>
          <p:sp>
            <p:nvSpPr>
              <p:cNvPr id="18449" name="AutoShape 41"/>
              <p:cNvSpPr>
                <a:spLocks noChangeArrowheads="1"/>
              </p:cNvSpPr>
              <p:nvPr/>
            </p:nvSpPr>
            <p:spPr bwMode="gray">
              <a:xfrm>
                <a:off x="-144" y="864"/>
                <a:ext cx="816" cy="3216"/>
              </a:xfrm>
              <a:prstGeom prst="roundRect">
                <a:avLst>
                  <a:gd name="adj" fmla="val 16667"/>
                </a:avLst>
              </a:prstGeom>
              <a:gradFill rotWithShape="1">
                <a:gsLst>
                  <a:gs pos="0">
                    <a:srgbClr val="80D4F2"/>
                  </a:gs>
                  <a:gs pos="100000">
                    <a:srgbClr val="B2E5F7"/>
                  </a:gs>
                </a:gsLst>
                <a:lin ang="5400000" scaled="1"/>
              </a:gradFill>
              <a:ln w="9525">
                <a:noFill/>
                <a:round/>
                <a:headEnd/>
                <a:tailEnd/>
              </a:ln>
            </p:spPr>
            <p:txBody>
              <a:bodyPr wrap="none" anchor="ctr"/>
              <a:lstStyle/>
              <a:p>
                <a:pPr>
                  <a:spcBef>
                    <a:spcPct val="50000"/>
                  </a:spcBef>
                </a:pPr>
                <a:endParaRPr lang="en-US" altLang="en-US"/>
              </a:p>
            </p:txBody>
          </p:sp>
          <p:sp>
            <p:nvSpPr>
              <p:cNvPr id="18450" name="AutoShape 42"/>
              <p:cNvSpPr>
                <a:spLocks noChangeArrowheads="1"/>
              </p:cNvSpPr>
              <p:nvPr/>
            </p:nvSpPr>
            <p:spPr bwMode="gray">
              <a:xfrm>
                <a:off x="-131" y="3632"/>
                <a:ext cx="803" cy="488"/>
              </a:xfrm>
              <a:prstGeom prst="roundRect">
                <a:avLst>
                  <a:gd name="adj" fmla="val 50000"/>
                </a:avLst>
              </a:prstGeom>
              <a:gradFill rotWithShape="1">
                <a:gsLst>
                  <a:gs pos="0">
                    <a:srgbClr val="ADE2F5"/>
                  </a:gs>
                  <a:gs pos="100000">
                    <a:srgbClr val="D5F0FA"/>
                  </a:gs>
                </a:gsLst>
                <a:lin ang="5400000" scaled="1"/>
              </a:gradFill>
              <a:ln w="9525">
                <a:noFill/>
                <a:round/>
                <a:headEnd/>
                <a:tailEnd/>
              </a:ln>
            </p:spPr>
            <p:txBody>
              <a:bodyPr wrap="none" anchor="ctr"/>
              <a:lstStyle/>
              <a:p>
                <a:pPr>
                  <a:spcBef>
                    <a:spcPct val="50000"/>
                  </a:spcBef>
                </a:pPr>
                <a:endParaRPr lang="en-US" altLang="en-US"/>
              </a:p>
            </p:txBody>
          </p:sp>
          <p:sp>
            <p:nvSpPr>
              <p:cNvPr id="18451" name="AutoShape 43"/>
              <p:cNvSpPr>
                <a:spLocks noChangeArrowheads="1"/>
              </p:cNvSpPr>
              <p:nvPr/>
            </p:nvSpPr>
            <p:spPr bwMode="gray">
              <a:xfrm>
                <a:off x="-154" y="844"/>
                <a:ext cx="834" cy="428"/>
              </a:xfrm>
              <a:prstGeom prst="roundRect">
                <a:avLst>
                  <a:gd name="adj" fmla="val 50000"/>
                </a:avLst>
              </a:prstGeom>
              <a:gradFill rotWithShape="1">
                <a:gsLst>
                  <a:gs pos="0">
                    <a:srgbClr val="D5F1FB"/>
                  </a:gs>
                  <a:gs pos="100000">
                    <a:srgbClr val="80D4F2">
                      <a:alpha val="0"/>
                    </a:srgbClr>
                  </a:gs>
                </a:gsLst>
                <a:lin ang="5400000" scaled="1"/>
              </a:gradFill>
              <a:ln w="9525">
                <a:noFill/>
                <a:round/>
                <a:headEnd/>
                <a:tailEnd/>
              </a:ln>
            </p:spPr>
            <p:txBody>
              <a:bodyPr wrap="none" anchor="ctr"/>
              <a:lstStyle/>
              <a:p>
                <a:pPr>
                  <a:spcBef>
                    <a:spcPct val="50000"/>
                  </a:spcBef>
                </a:pPr>
                <a:endParaRPr lang="en-US" altLang="en-US"/>
              </a:p>
            </p:txBody>
          </p:sp>
          <p:sp>
            <p:nvSpPr>
              <p:cNvPr id="18452" name="Text Box 44"/>
              <p:cNvSpPr txBox="1">
                <a:spLocks noChangeArrowheads="1"/>
              </p:cNvSpPr>
              <p:nvPr/>
            </p:nvSpPr>
            <p:spPr bwMode="gray">
              <a:xfrm>
                <a:off x="-59" y="1021"/>
                <a:ext cx="609" cy="2288"/>
              </a:xfrm>
              <a:prstGeom prst="rect">
                <a:avLst/>
              </a:prstGeom>
              <a:noFill/>
              <a:ln w="9525" algn="ctr">
                <a:noFill/>
                <a:miter lim="800000"/>
                <a:headEnd/>
                <a:tailEnd/>
              </a:ln>
            </p:spPr>
            <p:txBody>
              <a:bodyPr>
                <a:spAutoFit/>
              </a:bodyPr>
              <a:lstStyle/>
              <a:p>
                <a:pPr algn="ctr"/>
                <a:r>
                  <a:rPr lang="en-US" altLang="en-US" i="1" dirty="0" err="1">
                    <a:solidFill>
                      <a:srgbClr val="FF0000"/>
                    </a:solidFill>
                  </a:rPr>
                  <a:t>Hoạt</a:t>
                </a:r>
                <a:r>
                  <a:rPr lang="en-US" altLang="en-US" i="1" dirty="0">
                    <a:solidFill>
                      <a:srgbClr val="FF0000"/>
                    </a:solidFill>
                  </a:rPr>
                  <a:t> </a:t>
                </a:r>
                <a:r>
                  <a:rPr lang="en-US" altLang="en-US" i="1" dirty="0" err="1">
                    <a:solidFill>
                      <a:srgbClr val="FF0000"/>
                    </a:solidFill>
                  </a:rPr>
                  <a:t>động</a:t>
                </a:r>
                <a:r>
                  <a:rPr lang="en-US" altLang="en-US" i="1" dirty="0">
                    <a:solidFill>
                      <a:srgbClr val="FF0000"/>
                    </a:solidFill>
                  </a:rPr>
                  <a:t> </a:t>
                </a:r>
                <a:r>
                  <a:rPr lang="en-US" altLang="en-US" i="1" dirty="0" err="1">
                    <a:solidFill>
                      <a:srgbClr val="FF0000"/>
                    </a:solidFill>
                  </a:rPr>
                  <a:t>kinh</a:t>
                </a:r>
                <a:r>
                  <a:rPr lang="en-US" altLang="en-US" i="1" dirty="0">
                    <a:solidFill>
                      <a:srgbClr val="FF0000"/>
                    </a:solidFill>
                  </a:rPr>
                  <a:t> </a:t>
                </a:r>
                <a:r>
                  <a:rPr lang="en-US" altLang="en-US" i="1" dirty="0" err="1">
                    <a:solidFill>
                      <a:srgbClr val="FF0000"/>
                    </a:solidFill>
                  </a:rPr>
                  <a:t>tế</a:t>
                </a:r>
                <a:r>
                  <a:rPr lang="en-US" altLang="en-US" i="1" dirty="0">
                    <a:solidFill>
                      <a:srgbClr val="FF0000"/>
                    </a:solidFill>
                  </a:rPr>
                  <a:t> </a:t>
                </a:r>
              </a:p>
              <a:p>
                <a:pPr algn="ctr"/>
                <a:r>
                  <a:rPr lang="en-US" altLang="en-US" i="1" dirty="0" err="1">
                    <a:solidFill>
                      <a:srgbClr val="FF0000"/>
                    </a:solidFill>
                  </a:rPr>
                  <a:t>của</a:t>
                </a:r>
                <a:r>
                  <a:rPr lang="en-US" altLang="en-US" i="1" dirty="0">
                    <a:solidFill>
                      <a:srgbClr val="FF0000"/>
                    </a:solidFill>
                  </a:rPr>
                  <a:t> </a:t>
                </a:r>
                <a:r>
                  <a:rPr lang="en-US" altLang="en-US" i="1" dirty="0" err="1">
                    <a:solidFill>
                      <a:srgbClr val="FF0000"/>
                    </a:solidFill>
                  </a:rPr>
                  <a:t>người</a:t>
                </a:r>
                <a:r>
                  <a:rPr lang="en-US" altLang="en-US" i="1" dirty="0">
                    <a:solidFill>
                      <a:srgbClr val="FF0000"/>
                    </a:solidFill>
                  </a:rPr>
                  <a:t> E-</a:t>
                </a:r>
                <a:r>
                  <a:rPr lang="en-US" altLang="en-US" i="1" dirty="0" err="1">
                    <a:solidFill>
                      <a:srgbClr val="FF0000"/>
                    </a:solidFill>
                  </a:rPr>
                  <a:t>xki</a:t>
                </a:r>
                <a:r>
                  <a:rPr lang="en-US" altLang="en-US" i="1" dirty="0">
                    <a:solidFill>
                      <a:srgbClr val="FF0000"/>
                    </a:solidFill>
                  </a:rPr>
                  <a:t>-</a:t>
                </a:r>
                <a:r>
                  <a:rPr lang="en-US" altLang="en-US" i="1" dirty="0" err="1">
                    <a:solidFill>
                      <a:srgbClr val="FF0000"/>
                    </a:solidFill>
                  </a:rPr>
                  <a:t>mô</a:t>
                </a:r>
                <a:endParaRPr lang="en-US" altLang="en-US" i="1" dirty="0">
                  <a:solidFill>
                    <a:srgbClr val="FF0000"/>
                  </a:solidFill>
                </a:endParaRPr>
              </a:p>
            </p:txBody>
          </p:sp>
        </p:grpSp>
        <p:sp>
          <p:nvSpPr>
            <p:cNvPr id="18447" name="Freeform 45"/>
            <p:cNvSpPr>
              <a:spLocks/>
            </p:cNvSpPr>
            <p:nvPr/>
          </p:nvSpPr>
          <p:spPr bwMode="gray">
            <a:xfrm>
              <a:off x="1200" y="3534"/>
              <a:ext cx="640" cy="728"/>
            </a:xfrm>
            <a:custGeom>
              <a:avLst/>
              <a:gdLst>
                <a:gd name="T0" fmla="*/ 6 w 1104"/>
                <a:gd name="T1" fmla="*/ 76 h 1256"/>
                <a:gd name="T2" fmla="*/ 6 w 1104"/>
                <a:gd name="T3" fmla="*/ 0 h 1256"/>
                <a:gd name="T4" fmla="*/ 0 w 1104"/>
                <a:gd name="T5" fmla="*/ 0 h 1256"/>
                <a:gd name="T6" fmla="*/ 0 w 1104"/>
                <a:gd name="T7" fmla="*/ 82 h 1256"/>
                <a:gd name="T8" fmla="*/ 72 w 1104"/>
                <a:gd name="T9" fmla="*/ 82 h 1256"/>
                <a:gd name="T10" fmla="*/ 72 w 1104"/>
                <a:gd name="T11" fmla="*/ 76 h 1256"/>
                <a:gd name="T12" fmla="*/ 6 w 1104"/>
                <a:gd name="T13" fmla="*/ 76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FF3300"/>
              </a:solidFill>
              <a:round/>
              <a:headEnd/>
              <a:tailEnd/>
            </a:ln>
          </p:spPr>
          <p:txBody>
            <a:bodyPr/>
            <a:lstStyle/>
            <a:p>
              <a:endParaRPr lang="en-GB"/>
            </a:p>
          </p:txBody>
        </p:sp>
        <p:sp>
          <p:nvSpPr>
            <p:cNvPr id="18448" name="Freeform 46"/>
            <p:cNvSpPr>
              <a:spLocks/>
            </p:cNvSpPr>
            <p:nvPr/>
          </p:nvSpPr>
          <p:spPr bwMode="gray">
            <a:xfrm rot="10800000">
              <a:off x="5072" y="765"/>
              <a:ext cx="640" cy="728"/>
            </a:xfrm>
            <a:custGeom>
              <a:avLst/>
              <a:gdLst>
                <a:gd name="T0" fmla="*/ 6 w 1104"/>
                <a:gd name="T1" fmla="*/ 76 h 1256"/>
                <a:gd name="T2" fmla="*/ 6 w 1104"/>
                <a:gd name="T3" fmla="*/ 0 h 1256"/>
                <a:gd name="T4" fmla="*/ 0 w 1104"/>
                <a:gd name="T5" fmla="*/ 0 h 1256"/>
                <a:gd name="T6" fmla="*/ 0 w 1104"/>
                <a:gd name="T7" fmla="*/ 82 h 1256"/>
                <a:gd name="T8" fmla="*/ 72 w 1104"/>
                <a:gd name="T9" fmla="*/ 82 h 1256"/>
                <a:gd name="T10" fmla="*/ 72 w 1104"/>
                <a:gd name="T11" fmla="*/ 76 h 1256"/>
                <a:gd name="T12" fmla="*/ 6 w 1104"/>
                <a:gd name="T13" fmla="*/ 76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FF3300"/>
              </a:solidFill>
              <a:round/>
              <a:headEnd/>
              <a:tailEnd/>
            </a:ln>
          </p:spPr>
          <p:txBody>
            <a:bodyPr/>
            <a:lstStyle/>
            <a:p>
              <a:endParaRPr lang="en-GB"/>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nodeType="clickEffect">
                                  <p:stCondLst>
                                    <p:cond delay="0"/>
                                  </p:stCondLst>
                                  <p:childTnLst>
                                    <p:anim calcmode="lin" valueType="num">
                                      <p:cBhvr>
                                        <p:cTn id="13" dur="1000"/>
                                        <p:tgtEl>
                                          <p:spTgt spid="2"/>
                                        </p:tgtEl>
                                        <p:attrNameLst>
                                          <p:attrName>ppt_w</p:attrName>
                                        </p:attrNameLst>
                                      </p:cBhvr>
                                      <p:tavLst>
                                        <p:tav tm="0">
                                          <p:val>
                                            <p:strVal val="ppt_w"/>
                                          </p:val>
                                        </p:tav>
                                        <p:tav tm="100000">
                                          <p:val>
                                            <p:strVal val="ppt_w*0.70"/>
                                          </p:val>
                                        </p:tav>
                                      </p:tavLst>
                                    </p:anim>
                                    <p:anim calcmode="lin" valueType="num">
                                      <p:cBhvr>
                                        <p:cTn id="14" dur="1000"/>
                                        <p:tgtEl>
                                          <p:spTgt spid="2"/>
                                        </p:tgtEl>
                                        <p:attrNameLst>
                                          <p:attrName>ppt_h</p:attrName>
                                        </p:attrNameLst>
                                      </p:cBhvr>
                                      <p:tavLst>
                                        <p:tav tm="0">
                                          <p:val>
                                            <p:strVal val="ppt_h"/>
                                          </p:val>
                                        </p:tav>
                                        <p:tav tm="100000">
                                          <p:val>
                                            <p:strVal val="ppt_h"/>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ontent Placeholder 2"/>
          <p:cNvGrpSpPr>
            <a:grpSpLocks noGrp="1"/>
          </p:cNvGrpSpPr>
          <p:nvPr>
            <p:ph/>
          </p:nvPr>
        </p:nvGrpSpPr>
        <p:grpSpPr bwMode="auto">
          <a:xfrm>
            <a:off x="457200" y="214290"/>
            <a:ext cx="8229600" cy="6108666"/>
            <a:chOff x="3504" y="823"/>
            <a:chExt cx="2214" cy="3475"/>
          </a:xfrm>
        </p:grpSpPr>
        <p:grpSp>
          <p:nvGrpSpPr>
            <p:cNvPr id="4" name="Group 3"/>
            <p:cNvGrpSpPr>
              <a:grpSpLocks/>
            </p:cNvGrpSpPr>
            <p:nvPr/>
          </p:nvGrpSpPr>
          <p:grpSpPr bwMode="auto">
            <a:xfrm>
              <a:off x="3504" y="823"/>
              <a:ext cx="2214" cy="3475"/>
              <a:chOff x="2922" y="138"/>
              <a:chExt cx="2784" cy="4393"/>
            </a:xfrm>
          </p:grpSpPr>
          <p:pic>
            <p:nvPicPr>
              <p:cNvPr id="17" name="Picture 4" descr="hoi giang_3"/>
              <p:cNvPicPr>
                <a:picLocks noChangeAspect="1" noChangeArrowheads="1"/>
              </p:cNvPicPr>
              <p:nvPr/>
            </p:nvPicPr>
            <p:blipFill>
              <a:blip r:embed="rId2" cstate="print">
                <a:lum bright="-18000" contrast="36000"/>
              </a:blip>
              <a:srcRect l="1912" t="1381" r="597"/>
              <a:stretch>
                <a:fillRect/>
              </a:stretch>
            </p:blipFill>
            <p:spPr bwMode="auto">
              <a:xfrm>
                <a:off x="2976" y="138"/>
                <a:ext cx="2673" cy="3744"/>
              </a:xfrm>
              <a:prstGeom prst="rect">
                <a:avLst/>
              </a:prstGeom>
              <a:noFill/>
              <a:ln w="76200" cmpd="tri">
                <a:solidFill>
                  <a:srgbClr val="FF6600"/>
                </a:solidFill>
                <a:miter lim="800000"/>
                <a:headEnd/>
                <a:tailEnd/>
              </a:ln>
            </p:spPr>
          </p:pic>
          <p:sp>
            <p:nvSpPr>
              <p:cNvPr id="18" name="Text Box 5"/>
              <p:cNvSpPr txBox="1">
                <a:spLocks noChangeArrowheads="1"/>
              </p:cNvSpPr>
              <p:nvPr/>
            </p:nvSpPr>
            <p:spPr bwMode="auto">
              <a:xfrm>
                <a:off x="2922" y="3972"/>
                <a:ext cx="2784" cy="559"/>
              </a:xfrm>
              <a:prstGeom prst="rect">
                <a:avLst/>
              </a:prstGeom>
              <a:gradFill rotWithShape="1">
                <a:gsLst>
                  <a:gs pos="0">
                    <a:schemeClr val="accent1"/>
                  </a:gs>
                  <a:gs pos="100000">
                    <a:schemeClr val="bg1"/>
                  </a:gs>
                </a:gsLst>
                <a:lin ang="5400000" scaled="1"/>
              </a:gradFill>
              <a:ln w="9525">
                <a:noFill/>
                <a:miter lim="800000"/>
                <a:headEnd/>
                <a:tailEnd/>
              </a:ln>
            </p:spPr>
            <p:txBody>
              <a:bodyPr>
                <a:spAutoFit/>
              </a:bodyPr>
              <a:lstStyle/>
              <a:p>
                <a:pPr algn="ctr">
                  <a:spcBef>
                    <a:spcPct val="50000"/>
                  </a:spcBef>
                </a:pPr>
                <a:r>
                  <a:rPr lang="en-US" altLang="en-US" sz="2000" b="0">
                    <a:solidFill>
                      <a:schemeClr val="tx1"/>
                    </a:solidFill>
                  </a:rPr>
                  <a:t>Lược đồ các luồng nhập cư vào Châu Mĩ</a:t>
                </a:r>
              </a:p>
            </p:txBody>
          </p:sp>
        </p:grpSp>
        <p:sp>
          <p:nvSpPr>
            <p:cNvPr id="5" name="Freeform 6"/>
            <p:cNvSpPr>
              <a:spLocks/>
            </p:cNvSpPr>
            <p:nvPr/>
          </p:nvSpPr>
          <p:spPr bwMode="auto">
            <a:xfrm>
              <a:off x="4704" y="1161"/>
              <a:ext cx="720" cy="583"/>
            </a:xfrm>
            <a:custGeom>
              <a:avLst/>
              <a:gdLst>
                <a:gd name="T0" fmla="*/ 720 w 720"/>
                <a:gd name="T1" fmla="*/ 0 h 583"/>
                <a:gd name="T2" fmla="*/ 675 w 720"/>
                <a:gd name="T3" fmla="*/ 151 h 583"/>
                <a:gd name="T4" fmla="*/ 631 w 720"/>
                <a:gd name="T5" fmla="*/ 248 h 583"/>
                <a:gd name="T6" fmla="*/ 524 w 720"/>
                <a:gd name="T7" fmla="*/ 381 h 583"/>
                <a:gd name="T8" fmla="*/ 432 w 720"/>
                <a:gd name="T9" fmla="*/ 439 h 583"/>
                <a:gd name="T10" fmla="*/ 264 w 720"/>
                <a:gd name="T11" fmla="*/ 511 h 583"/>
                <a:gd name="T12" fmla="*/ 0 w 720"/>
                <a:gd name="T13" fmla="*/ 583 h 583"/>
                <a:gd name="T14" fmla="*/ 0 60000 65536"/>
                <a:gd name="T15" fmla="*/ 0 60000 65536"/>
                <a:gd name="T16" fmla="*/ 0 60000 65536"/>
                <a:gd name="T17" fmla="*/ 0 60000 65536"/>
                <a:gd name="T18" fmla="*/ 0 60000 65536"/>
                <a:gd name="T19" fmla="*/ 0 60000 65536"/>
                <a:gd name="T20" fmla="*/ 0 60000 65536"/>
                <a:gd name="T21" fmla="*/ 0 w 720"/>
                <a:gd name="T22" fmla="*/ 0 h 583"/>
                <a:gd name="T23" fmla="*/ 720 w 720"/>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583">
                  <a:moveTo>
                    <a:pt x="720" y="0"/>
                  </a:moveTo>
                  <a:lnTo>
                    <a:pt x="675" y="151"/>
                  </a:lnTo>
                  <a:lnTo>
                    <a:pt x="631" y="248"/>
                  </a:lnTo>
                  <a:lnTo>
                    <a:pt x="524" y="381"/>
                  </a:lnTo>
                  <a:lnTo>
                    <a:pt x="432" y="439"/>
                  </a:lnTo>
                  <a:lnTo>
                    <a:pt x="264" y="511"/>
                  </a:lnTo>
                  <a:lnTo>
                    <a:pt x="0" y="583"/>
                  </a:lnTo>
                </a:path>
              </a:pathLst>
            </a:custGeom>
            <a:noFill/>
            <a:ln w="57150">
              <a:solidFill>
                <a:srgbClr val="008000"/>
              </a:solidFill>
              <a:round/>
              <a:headEnd/>
              <a:tailEnd type="triangle" w="med" len="med"/>
            </a:ln>
          </p:spPr>
          <p:txBody>
            <a:bodyPr/>
            <a:lstStyle/>
            <a:p>
              <a:endParaRPr lang="en-GB"/>
            </a:p>
          </p:txBody>
        </p:sp>
        <p:sp>
          <p:nvSpPr>
            <p:cNvPr id="6" name="Freeform 7"/>
            <p:cNvSpPr>
              <a:spLocks/>
            </p:cNvSpPr>
            <p:nvPr/>
          </p:nvSpPr>
          <p:spPr bwMode="auto">
            <a:xfrm>
              <a:off x="4624" y="1453"/>
              <a:ext cx="693" cy="483"/>
            </a:xfrm>
            <a:custGeom>
              <a:avLst/>
              <a:gdLst>
                <a:gd name="T0" fmla="*/ 693 w 693"/>
                <a:gd name="T1" fmla="*/ 0 h 483"/>
                <a:gd name="T2" fmla="*/ 613 w 693"/>
                <a:gd name="T3" fmla="*/ 151 h 483"/>
                <a:gd name="T4" fmla="*/ 578 w 693"/>
                <a:gd name="T5" fmla="*/ 195 h 483"/>
                <a:gd name="T6" fmla="*/ 525 w 693"/>
                <a:gd name="T7" fmla="*/ 257 h 483"/>
                <a:gd name="T8" fmla="*/ 463 w 693"/>
                <a:gd name="T9" fmla="*/ 302 h 483"/>
                <a:gd name="T10" fmla="*/ 296 w 693"/>
                <a:gd name="T11" fmla="*/ 387 h 483"/>
                <a:gd name="T12" fmla="*/ 0 w 693"/>
                <a:gd name="T13" fmla="*/ 483 h 483"/>
                <a:gd name="T14" fmla="*/ 0 60000 65536"/>
                <a:gd name="T15" fmla="*/ 0 60000 65536"/>
                <a:gd name="T16" fmla="*/ 0 60000 65536"/>
                <a:gd name="T17" fmla="*/ 0 60000 65536"/>
                <a:gd name="T18" fmla="*/ 0 60000 65536"/>
                <a:gd name="T19" fmla="*/ 0 60000 65536"/>
                <a:gd name="T20" fmla="*/ 0 60000 65536"/>
                <a:gd name="T21" fmla="*/ 0 w 693"/>
                <a:gd name="T22" fmla="*/ 0 h 483"/>
                <a:gd name="T23" fmla="*/ 693 w 693"/>
                <a:gd name="T24" fmla="*/ 483 h 4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3" h="483">
                  <a:moveTo>
                    <a:pt x="693" y="0"/>
                  </a:moveTo>
                  <a:lnTo>
                    <a:pt x="613" y="151"/>
                  </a:lnTo>
                  <a:lnTo>
                    <a:pt x="578" y="195"/>
                  </a:lnTo>
                  <a:lnTo>
                    <a:pt x="525" y="257"/>
                  </a:lnTo>
                  <a:lnTo>
                    <a:pt x="463" y="302"/>
                  </a:lnTo>
                  <a:lnTo>
                    <a:pt x="296" y="387"/>
                  </a:lnTo>
                  <a:lnTo>
                    <a:pt x="0" y="483"/>
                  </a:lnTo>
                </a:path>
              </a:pathLst>
            </a:custGeom>
            <a:noFill/>
            <a:ln w="57150">
              <a:solidFill>
                <a:srgbClr val="008000"/>
              </a:solidFill>
              <a:round/>
              <a:headEnd/>
              <a:tailEnd type="triangle" w="med" len="med"/>
            </a:ln>
          </p:spPr>
          <p:txBody>
            <a:bodyPr/>
            <a:lstStyle/>
            <a:p>
              <a:endParaRPr lang="en-GB"/>
            </a:p>
          </p:txBody>
        </p:sp>
        <p:sp>
          <p:nvSpPr>
            <p:cNvPr id="7" name="Freeform 8"/>
            <p:cNvSpPr>
              <a:spLocks/>
            </p:cNvSpPr>
            <p:nvPr/>
          </p:nvSpPr>
          <p:spPr bwMode="auto">
            <a:xfrm>
              <a:off x="3552" y="312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8000"/>
              </a:solidFill>
              <a:round/>
              <a:headEnd/>
              <a:tailEnd type="triangle" w="med" len="med"/>
            </a:ln>
          </p:spPr>
          <p:txBody>
            <a:bodyPr/>
            <a:lstStyle/>
            <a:p>
              <a:endParaRPr lang="en-GB"/>
            </a:p>
          </p:txBody>
        </p:sp>
        <p:sp>
          <p:nvSpPr>
            <p:cNvPr id="8" name="Freeform 9"/>
            <p:cNvSpPr>
              <a:spLocks/>
            </p:cNvSpPr>
            <p:nvPr/>
          </p:nvSpPr>
          <p:spPr bwMode="auto">
            <a:xfrm>
              <a:off x="4848" y="1400"/>
              <a:ext cx="823" cy="952"/>
            </a:xfrm>
            <a:custGeom>
              <a:avLst/>
              <a:gdLst>
                <a:gd name="T0" fmla="*/ 815 w 823"/>
                <a:gd name="T1" fmla="*/ 9 h 952"/>
                <a:gd name="T2" fmla="*/ 823 w 823"/>
                <a:gd name="T3" fmla="*/ 0 h 952"/>
                <a:gd name="T4" fmla="*/ 708 w 823"/>
                <a:gd name="T5" fmla="*/ 301 h 952"/>
                <a:gd name="T6" fmla="*/ 655 w 823"/>
                <a:gd name="T7" fmla="*/ 417 h 952"/>
                <a:gd name="T8" fmla="*/ 584 w 823"/>
                <a:gd name="T9" fmla="*/ 541 h 952"/>
                <a:gd name="T10" fmla="*/ 442 w 823"/>
                <a:gd name="T11" fmla="*/ 709 h 952"/>
                <a:gd name="T12" fmla="*/ 345 w 823"/>
                <a:gd name="T13" fmla="*/ 789 h 952"/>
                <a:gd name="T14" fmla="*/ 274 w 823"/>
                <a:gd name="T15" fmla="*/ 842 h 952"/>
                <a:gd name="T16" fmla="*/ 168 w 823"/>
                <a:gd name="T17" fmla="*/ 886 h 952"/>
                <a:gd name="T18" fmla="*/ 0 w 823"/>
                <a:gd name="T19" fmla="*/ 952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952"/>
                <a:gd name="T32" fmla="*/ 823 w 823"/>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952">
                  <a:moveTo>
                    <a:pt x="815" y="9"/>
                  </a:moveTo>
                  <a:lnTo>
                    <a:pt x="823" y="0"/>
                  </a:lnTo>
                  <a:lnTo>
                    <a:pt x="708" y="301"/>
                  </a:lnTo>
                  <a:lnTo>
                    <a:pt x="655" y="417"/>
                  </a:lnTo>
                  <a:lnTo>
                    <a:pt x="584" y="541"/>
                  </a:lnTo>
                  <a:lnTo>
                    <a:pt x="442" y="709"/>
                  </a:lnTo>
                  <a:lnTo>
                    <a:pt x="345" y="789"/>
                  </a:lnTo>
                  <a:lnTo>
                    <a:pt x="274" y="842"/>
                  </a:lnTo>
                  <a:lnTo>
                    <a:pt x="168" y="886"/>
                  </a:lnTo>
                  <a:lnTo>
                    <a:pt x="0" y="952"/>
                  </a:lnTo>
                </a:path>
              </a:pathLst>
            </a:custGeom>
            <a:noFill/>
            <a:ln w="57150">
              <a:solidFill>
                <a:srgbClr val="000000"/>
              </a:solidFill>
              <a:round/>
              <a:headEnd/>
              <a:tailEnd type="triangle" w="med" len="med"/>
            </a:ln>
          </p:spPr>
          <p:txBody>
            <a:bodyPr/>
            <a:lstStyle/>
            <a:p>
              <a:endParaRPr lang="en-GB"/>
            </a:p>
          </p:txBody>
        </p:sp>
        <p:sp>
          <p:nvSpPr>
            <p:cNvPr id="9" name="Freeform 10"/>
            <p:cNvSpPr>
              <a:spLocks/>
            </p:cNvSpPr>
            <p:nvPr/>
          </p:nvSpPr>
          <p:spPr bwMode="auto">
            <a:xfrm>
              <a:off x="5299" y="1374"/>
              <a:ext cx="319" cy="1196"/>
            </a:xfrm>
            <a:custGeom>
              <a:avLst/>
              <a:gdLst>
                <a:gd name="T0" fmla="*/ 293 w 319"/>
                <a:gd name="T1" fmla="*/ 0 h 1196"/>
                <a:gd name="T2" fmla="*/ 319 w 319"/>
                <a:gd name="T3" fmla="*/ 726 h 1196"/>
                <a:gd name="T4" fmla="*/ 284 w 319"/>
                <a:gd name="T5" fmla="*/ 912 h 1196"/>
                <a:gd name="T6" fmla="*/ 231 w 319"/>
                <a:gd name="T7" fmla="*/ 1072 h 1196"/>
                <a:gd name="T8" fmla="*/ 0 w 319"/>
                <a:gd name="T9" fmla="*/ 1196 h 1196"/>
                <a:gd name="T10" fmla="*/ 0 60000 65536"/>
                <a:gd name="T11" fmla="*/ 0 60000 65536"/>
                <a:gd name="T12" fmla="*/ 0 60000 65536"/>
                <a:gd name="T13" fmla="*/ 0 60000 65536"/>
                <a:gd name="T14" fmla="*/ 0 60000 65536"/>
                <a:gd name="T15" fmla="*/ 0 w 319"/>
                <a:gd name="T16" fmla="*/ 0 h 1196"/>
                <a:gd name="T17" fmla="*/ 319 w 319"/>
                <a:gd name="T18" fmla="*/ 1196 h 1196"/>
              </a:gdLst>
              <a:ahLst/>
              <a:cxnLst>
                <a:cxn ang="T10">
                  <a:pos x="T0" y="T1"/>
                </a:cxn>
                <a:cxn ang="T11">
                  <a:pos x="T2" y="T3"/>
                </a:cxn>
                <a:cxn ang="T12">
                  <a:pos x="T4" y="T5"/>
                </a:cxn>
                <a:cxn ang="T13">
                  <a:pos x="T6" y="T7"/>
                </a:cxn>
                <a:cxn ang="T14">
                  <a:pos x="T8" y="T9"/>
                </a:cxn>
              </a:cxnLst>
              <a:rect l="T15" t="T16" r="T17" b="T18"/>
              <a:pathLst>
                <a:path w="319" h="1196">
                  <a:moveTo>
                    <a:pt x="293" y="0"/>
                  </a:moveTo>
                  <a:lnTo>
                    <a:pt x="319" y="726"/>
                  </a:lnTo>
                  <a:lnTo>
                    <a:pt x="284" y="912"/>
                  </a:lnTo>
                  <a:lnTo>
                    <a:pt x="231" y="1072"/>
                  </a:lnTo>
                  <a:lnTo>
                    <a:pt x="0" y="1196"/>
                  </a:lnTo>
                </a:path>
              </a:pathLst>
            </a:custGeom>
            <a:noFill/>
            <a:ln w="57150">
              <a:solidFill>
                <a:srgbClr val="FF00FF"/>
              </a:solidFill>
              <a:round/>
              <a:headEnd/>
              <a:tailEnd type="triangle" w="med" len="med"/>
            </a:ln>
          </p:spPr>
          <p:txBody>
            <a:bodyPr/>
            <a:lstStyle/>
            <a:p>
              <a:endParaRPr lang="en-GB"/>
            </a:p>
          </p:txBody>
        </p:sp>
        <p:sp>
          <p:nvSpPr>
            <p:cNvPr id="10" name="Freeform 11"/>
            <p:cNvSpPr>
              <a:spLocks/>
            </p:cNvSpPr>
            <p:nvPr/>
          </p:nvSpPr>
          <p:spPr bwMode="auto">
            <a:xfrm>
              <a:off x="5424" y="2416"/>
              <a:ext cx="256" cy="488"/>
            </a:xfrm>
            <a:custGeom>
              <a:avLst/>
              <a:gdLst>
                <a:gd name="T0" fmla="*/ 256 w 256"/>
                <a:gd name="T1" fmla="*/ 0 h 488"/>
                <a:gd name="T2" fmla="*/ 216 w 256"/>
                <a:gd name="T3" fmla="*/ 248 h 488"/>
                <a:gd name="T4" fmla="*/ 136 w 256"/>
                <a:gd name="T5" fmla="*/ 400 h 488"/>
                <a:gd name="T6" fmla="*/ 0 w 256"/>
                <a:gd name="T7" fmla="*/ 488 h 488"/>
                <a:gd name="T8" fmla="*/ 0 60000 65536"/>
                <a:gd name="T9" fmla="*/ 0 60000 65536"/>
                <a:gd name="T10" fmla="*/ 0 60000 65536"/>
                <a:gd name="T11" fmla="*/ 0 60000 65536"/>
                <a:gd name="T12" fmla="*/ 0 w 256"/>
                <a:gd name="T13" fmla="*/ 0 h 488"/>
                <a:gd name="T14" fmla="*/ 256 w 256"/>
                <a:gd name="T15" fmla="*/ 488 h 488"/>
              </a:gdLst>
              <a:ahLst/>
              <a:cxnLst>
                <a:cxn ang="T8">
                  <a:pos x="T0" y="T1"/>
                </a:cxn>
                <a:cxn ang="T9">
                  <a:pos x="T2" y="T3"/>
                </a:cxn>
                <a:cxn ang="T10">
                  <a:pos x="T4" y="T5"/>
                </a:cxn>
                <a:cxn ang="T11">
                  <a:pos x="T6" y="T7"/>
                </a:cxn>
              </a:cxnLst>
              <a:rect l="T12" t="T13" r="T14" b="T15"/>
              <a:pathLst>
                <a:path w="256" h="488">
                  <a:moveTo>
                    <a:pt x="256" y="0"/>
                  </a:moveTo>
                  <a:lnTo>
                    <a:pt x="216" y="248"/>
                  </a:lnTo>
                  <a:lnTo>
                    <a:pt x="136" y="400"/>
                  </a:lnTo>
                  <a:lnTo>
                    <a:pt x="0" y="488"/>
                  </a:lnTo>
                </a:path>
              </a:pathLst>
            </a:custGeom>
            <a:noFill/>
            <a:ln w="57150">
              <a:solidFill>
                <a:srgbClr val="CC0000"/>
              </a:solidFill>
              <a:round/>
              <a:headEnd/>
              <a:tailEnd type="triangle" w="med" len="med"/>
            </a:ln>
          </p:spPr>
          <p:txBody>
            <a:bodyPr/>
            <a:lstStyle/>
            <a:p>
              <a:endParaRPr lang="en-GB"/>
            </a:p>
          </p:txBody>
        </p:sp>
        <p:sp>
          <p:nvSpPr>
            <p:cNvPr id="11" name="Freeform 12"/>
            <p:cNvSpPr>
              <a:spLocks/>
            </p:cNvSpPr>
            <p:nvPr/>
          </p:nvSpPr>
          <p:spPr bwMode="auto">
            <a:xfrm>
              <a:off x="5248" y="2344"/>
              <a:ext cx="424" cy="208"/>
            </a:xfrm>
            <a:custGeom>
              <a:avLst/>
              <a:gdLst>
                <a:gd name="T0" fmla="*/ 424 w 424"/>
                <a:gd name="T1" fmla="*/ 56 h 208"/>
                <a:gd name="T2" fmla="*/ 312 w 424"/>
                <a:gd name="T3" fmla="*/ 8 h 208"/>
                <a:gd name="T4" fmla="*/ 200 w 424"/>
                <a:gd name="T5" fmla="*/ 0 h 208"/>
                <a:gd name="T6" fmla="*/ 96 w 424"/>
                <a:gd name="T7" fmla="*/ 72 h 208"/>
                <a:gd name="T8" fmla="*/ 0 w 424"/>
                <a:gd name="T9" fmla="*/ 208 h 208"/>
                <a:gd name="T10" fmla="*/ 0 60000 65536"/>
                <a:gd name="T11" fmla="*/ 0 60000 65536"/>
                <a:gd name="T12" fmla="*/ 0 60000 65536"/>
                <a:gd name="T13" fmla="*/ 0 60000 65536"/>
                <a:gd name="T14" fmla="*/ 0 60000 65536"/>
                <a:gd name="T15" fmla="*/ 0 w 424"/>
                <a:gd name="T16" fmla="*/ 0 h 208"/>
                <a:gd name="T17" fmla="*/ 424 w 424"/>
                <a:gd name="T18" fmla="*/ 208 h 208"/>
              </a:gdLst>
              <a:ahLst/>
              <a:cxnLst>
                <a:cxn ang="T10">
                  <a:pos x="T0" y="T1"/>
                </a:cxn>
                <a:cxn ang="T11">
                  <a:pos x="T2" y="T3"/>
                </a:cxn>
                <a:cxn ang="T12">
                  <a:pos x="T4" y="T5"/>
                </a:cxn>
                <a:cxn ang="T13">
                  <a:pos x="T6" y="T7"/>
                </a:cxn>
                <a:cxn ang="T14">
                  <a:pos x="T8" y="T9"/>
                </a:cxn>
              </a:cxnLst>
              <a:rect l="T15" t="T16" r="T17" b="T18"/>
              <a:pathLst>
                <a:path w="424" h="208">
                  <a:moveTo>
                    <a:pt x="424" y="56"/>
                  </a:moveTo>
                  <a:lnTo>
                    <a:pt x="312" y="8"/>
                  </a:lnTo>
                  <a:lnTo>
                    <a:pt x="200" y="0"/>
                  </a:lnTo>
                  <a:lnTo>
                    <a:pt x="96" y="72"/>
                  </a:lnTo>
                  <a:lnTo>
                    <a:pt x="0" y="208"/>
                  </a:lnTo>
                </a:path>
              </a:pathLst>
            </a:custGeom>
            <a:noFill/>
            <a:ln w="57150">
              <a:solidFill>
                <a:srgbClr val="CC0000"/>
              </a:solidFill>
              <a:round/>
              <a:headEnd/>
              <a:tailEnd type="triangle" w="med" len="med"/>
            </a:ln>
          </p:spPr>
          <p:txBody>
            <a:bodyPr/>
            <a:lstStyle/>
            <a:p>
              <a:endParaRPr lang="en-GB"/>
            </a:p>
          </p:txBody>
        </p:sp>
        <p:sp>
          <p:nvSpPr>
            <p:cNvPr id="12" name="Freeform 13"/>
            <p:cNvSpPr>
              <a:spLocks/>
            </p:cNvSpPr>
            <p:nvPr/>
          </p:nvSpPr>
          <p:spPr bwMode="auto">
            <a:xfrm>
              <a:off x="4808" y="2152"/>
              <a:ext cx="856" cy="216"/>
            </a:xfrm>
            <a:custGeom>
              <a:avLst/>
              <a:gdLst>
                <a:gd name="T0" fmla="*/ 856 w 856"/>
                <a:gd name="T1" fmla="*/ 216 h 216"/>
                <a:gd name="T2" fmla="*/ 424 w 856"/>
                <a:gd name="T3" fmla="*/ 48 h 216"/>
                <a:gd name="T4" fmla="*/ 232 w 856"/>
                <a:gd name="T5" fmla="*/ 0 h 216"/>
                <a:gd name="T6" fmla="*/ 0 w 856"/>
                <a:gd name="T7" fmla="*/ 0 h 216"/>
                <a:gd name="T8" fmla="*/ 0 60000 65536"/>
                <a:gd name="T9" fmla="*/ 0 60000 65536"/>
                <a:gd name="T10" fmla="*/ 0 60000 65536"/>
                <a:gd name="T11" fmla="*/ 0 60000 65536"/>
                <a:gd name="T12" fmla="*/ 0 w 856"/>
                <a:gd name="T13" fmla="*/ 0 h 216"/>
                <a:gd name="T14" fmla="*/ 856 w 856"/>
                <a:gd name="T15" fmla="*/ 216 h 216"/>
              </a:gdLst>
              <a:ahLst/>
              <a:cxnLst>
                <a:cxn ang="T8">
                  <a:pos x="T0" y="T1"/>
                </a:cxn>
                <a:cxn ang="T9">
                  <a:pos x="T2" y="T3"/>
                </a:cxn>
                <a:cxn ang="T10">
                  <a:pos x="T4" y="T5"/>
                </a:cxn>
                <a:cxn ang="T11">
                  <a:pos x="T6" y="T7"/>
                </a:cxn>
              </a:cxnLst>
              <a:rect l="T12" t="T13" r="T14" b="T15"/>
              <a:pathLst>
                <a:path w="856" h="216">
                  <a:moveTo>
                    <a:pt x="856" y="216"/>
                  </a:moveTo>
                  <a:lnTo>
                    <a:pt x="424" y="48"/>
                  </a:lnTo>
                  <a:lnTo>
                    <a:pt x="232" y="0"/>
                  </a:lnTo>
                  <a:lnTo>
                    <a:pt x="0" y="0"/>
                  </a:lnTo>
                </a:path>
              </a:pathLst>
            </a:custGeom>
            <a:noFill/>
            <a:ln w="57150">
              <a:solidFill>
                <a:srgbClr val="CC0000"/>
              </a:solidFill>
              <a:round/>
              <a:headEnd/>
              <a:tailEnd type="triangle" w="med" len="med"/>
            </a:ln>
          </p:spPr>
          <p:txBody>
            <a:bodyPr/>
            <a:lstStyle/>
            <a:p>
              <a:endParaRPr lang="en-GB"/>
            </a:p>
          </p:txBody>
        </p:sp>
        <p:sp>
          <p:nvSpPr>
            <p:cNvPr id="13" name="Freeform 14"/>
            <p:cNvSpPr>
              <a:spLocks/>
            </p:cNvSpPr>
            <p:nvPr/>
          </p:nvSpPr>
          <p:spPr bwMode="auto">
            <a:xfrm>
              <a:off x="4600" y="1968"/>
              <a:ext cx="1064" cy="384"/>
            </a:xfrm>
            <a:custGeom>
              <a:avLst/>
              <a:gdLst>
                <a:gd name="T0" fmla="*/ 1064 w 1064"/>
                <a:gd name="T1" fmla="*/ 384 h 384"/>
                <a:gd name="T2" fmla="*/ 656 w 1064"/>
                <a:gd name="T3" fmla="*/ 152 h 384"/>
                <a:gd name="T4" fmla="*/ 504 w 1064"/>
                <a:gd name="T5" fmla="*/ 96 h 384"/>
                <a:gd name="T6" fmla="*/ 408 w 1064"/>
                <a:gd name="T7" fmla="*/ 72 h 384"/>
                <a:gd name="T8" fmla="*/ 256 w 1064"/>
                <a:gd name="T9" fmla="*/ 32 h 384"/>
                <a:gd name="T10" fmla="*/ 0 w 1064"/>
                <a:gd name="T11" fmla="*/ 0 h 384"/>
                <a:gd name="T12" fmla="*/ 0 60000 65536"/>
                <a:gd name="T13" fmla="*/ 0 60000 65536"/>
                <a:gd name="T14" fmla="*/ 0 60000 65536"/>
                <a:gd name="T15" fmla="*/ 0 60000 65536"/>
                <a:gd name="T16" fmla="*/ 0 60000 65536"/>
                <a:gd name="T17" fmla="*/ 0 60000 65536"/>
                <a:gd name="T18" fmla="*/ 0 w 1064"/>
                <a:gd name="T19" fmla="*/ 0 h 384"/>
                <a:gd name="T20" fmla="*/ 1064 w 106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064" h="384">
                  <a:moveTo>
                    <a:pt x="1064" y="384"/>
                  </a:moveTo>
                  <a:lnTo>
                    <a:pt x="656" y="152"/>
                  </a:lnTo>
                  <a:lnTo>
                    <a:pt x="504" y="96"/>
                  </a:lnTo>
                  <a:lnTo>
                    <a:pt x="408" y="72"/>
                  </a:lnTo>
                  <a:lnTo>
                    <a:pt x="256" y="32"/>
                  </a:lnTo>
                  <a:lnTo>
                    <a:pt x="0" y="0"/>
                  </a:lnTo>
                </a:path>
              </a:pathLst>
            </a:custGeom>
            <a:noFill/>
            <a:ln w="57150">
              <a:solidFill>
                <a:srgbClr val="CC0000"/>
              </a:solidFill>
              <a:round/>
              <a:headEnd/>
              <a:tailEnd type="triangle" w="med" len="med"/>
            </a:ln>
          </p:spPr>
          <p:txBody>
            <a:bodyPr/>
            <a:lstStyle/>
            <a:p>
              <a:endParaRPr lang="en-GB"/>
            </a:p>
          </p:txBody>
        </p:sp>
        <p:sp>
          <p:nvSpPr>
            <p:cNvPr id="14" name="Freeform 15"/>
            <p:cNvSpPr>
              <a:spLocks/>
            </p:cNvSpPr>
            <p:nvPr/>
          </p:nvSpPr>
          <p:spPr bwMode="auto">
            <a:xfrm>
              <a:off x="3544" y="328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0000"/>
              </a:solidFill>
              <a:round/>
              <a:headEnd/>
              <a:tailEnd type="triangle" w="med" len="med"/>
            </a:ln>
          </p:spPr>
          <p:txBody>
            <a:bodyPr/>
            <a:lstStyle/>
            <a:p>
              <a:endParaRPr lang="en-GB"/>
            </a:p>
          </p:txBody>
        </p:sp>
        <p:sp>
          <p:nvSpPr>
            <p:cNvPr id="15" name="Freeform 16"/>
            <p:cNvSpPr>
              <a:spLocks/>
            </p:cNvSpPr>
            <p:nvPr/>
          </p:nvSpPr>
          <p:spPr bwMode="auto">
            <a:xfrm>
              <a:off x="3552" y="3456"/>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FF00FF"/>
              </a:solidFill>
              <a:round/>
              <a:headEnd/>
              <a:tailEnd type="triangle" w="med" len="med"/>
            </a:ln>
          </p:spPr>
          <p:txBody>
            <a:bodyPr/>
            <a:lstStyle/>
            <a:p>
              <a:endParaRPr lang="en-GB"/>
            </a:p>
          </p:txBody>
        </p:sp>
        <p:sp>
          <p:nvSpPr>
            <p:cNvPr id="16" name="Freeform 17"/>
            <p:cNvSpPr>
              <a:spLocks/>
            </p:cNvSpPr>
            <p:nvPr/>
          </p:nvSpPr>
          <p:spPr bwMode="auto">
            <a:xfrm>
              <a:off x="3552" y="3600"/>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CC0000"/>
              </a:solidFill>
              <a:round/>
              <a:headEnd/>
              <a:tailEnd type="triangle" w="med" len="med"/>
            </a:ln>
          </p:spPr>
          <p:txBody>
            <a:bodyPr/>
            <a:lstStyle/>
            <a:p>
              <a:endParaRPr lang="en-GB"/>
            </a:p>
          </p:txBody>
        </p:sp>
      </p:grpSp>
      <p:sp>
        <p:nvSpPr>
          <p:cNvPr id="19" name="Rectangle 18"/>
          <p:cNvSpPr/>
          <p:nvPr/>
        </p:nvSpPr>
        <p:spPr>
          <a:xfrm>
            <a:off x="0" y="6072206"/>
            <a:ext cx="8762079" cy="646331"/>
          </a:xfrm>
          <a:prstGeom prst="rect">
            <a:avLst/>
          </a:prstGeom>
        </p:spPr>
        <p:txBody>
          <a:bodyPr wrap="none">
            <a:spAutoFit/>
          </a:bodyPr>
          <a:lstStyle/>
          <a:p>
            <a:r>
              <a:rPr lang="pl-PL" b="1" dirty="0" smtClean="0">
                <a:solidFill>
                  <a:srgbClr val="FF0000"/>
                </a:solidFill>
              </a:rPr>
              <a:t> </a:t>
            </a:r>
            <a:r>
              <a:rPr lang="en-GB" sz="3600" b="1" dirty="0" smtClean="0">
                <a:solidFill>
                  <a:srgbClr val="FF0000"/>
                </a:solidFill>
              </a:rPr>
              <a:t>C</a:t>
            </a:r>
            <a:r>
              <a:rPr lang="pl-PL" sz="3600" b="1" dirty="0" smtClean="0">
                <a:solidFill>
                  <a:srgbClr val="FF0000"/>
                </a:solidFill>
              </a:rPr>
              <a:t>ho biết những luồng nhập cư vào châu Mĩ? </a:t>
            </a:r>
            <a:endParaRPr lang="en-GB" sz="3600" b="1" dirty="0">
              <a:solidFill>
                <a:srgbClr val="FF0000"/>
              </a:solidFill>
              <a:latin typeface="Times"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titled-Scanned-02"/>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p:spPr>
      </p:pic>
      <p:sp>
        <p:nvSpPr>
          <p:cNvPr id="99339" name="Line 11"/>
          <p:cNvSpPr>
            <a:spLocks noChangeShapeType="1"/>
          </p:cNvSpPr>
          <p:nvPr/>
        </p:nvSpPr>
        <p:spPr bwMode="auto">
          <a:xfrm>
            <a:off x="4572000" y="1143000"/>
            <a:ext cx="0" cy="5410200"/>
          </a:xfrm>
          <a:prstGeom prst="line">
            <a:avLst/>
          </a:prstGeom>
          <a:noFill/>
          <a:ln w="9525">
            <a:solidFill>
              <a:srgbClr val="FF3300"/>
            </a:solidFill>
            <a:round/>
            <a:headEnd/>
            <a:tailEnd/>
          </a:ln>
        </p:spPr>
        <p:txBody>
          <a:bodyPr/>
          <a:lstStyle/>
          <a:p>
            <a:endParaRPr lang="en-US"/>
          </a:p>
        </p:txBody>
      </p:sp>
      <p:sp>
        <p:nvSpPr>
          <p:cNvPr id="99340" name="Text Box 12"/>
          <p:cNvSpPr txBox="1">
            <a:spLocks noChangeArrowheads="1"/>
          </p:cNvSpPr>
          <p:nvPr/>
        </p:nvSpPr>
        <p:spPr bwMode="auto">
          <a:xfrm>
            <a:off x="4267200" y="6400800"/>
            <a:ext cx="457200" cy="366713"/>
          </a:xfrm>
          <a:prstGeom prst="rect">
            <a:avLst/>
          </a:prstGeom>
          <a:noFill/>
          <a:ln w="9525">
            <a:noFill/>
            <a:miter lim="800000"/>
            <a:headEnd/>
            <a:tailEnd/>
          </a:ln>
        </p:spPr>
        <p:txBody>
          <a:bodyPr>
            <a:spAutoFit/>
          </a:bodyPr>
          <a:lstStyle/>
          <a:p>
            <a:pPr>
              <a:spcBef>
                <a:spcPct val="50000"/>
              </a:spcBef>
            </a:pPr>
            <a:r>
              <a:rPr lang="en-US" b="1">
                <a:solidFill>
                  <a:srgbClr val="FF3300"/>
                </a:solidFill>
                <a:latin typeface="Times New Roman" pitchFamily="18" charset="0"/>
              </a:rPr>
              <a:t>0</a:t>
            </a:r>
            <a:r>
              <a:rPr lang="en-US" b="1" baseline="30000">
                <a:solidFill>
                  <a:srgbClr val="FF3300"/>
                </a:solidFill>
                <a:latin typeface="Times New Roman" pitchFamily="18" charset="0"/>
              </a:rPr>
              <a:t>0</a:t>
            </a:r>
          </a:p>
        </p:txBody>
      </p:sp>
      <p:sp>
        <p:nvSpPr>
          <p:cNvPr id="3077" name="Text Box 13"/>
          <p:cNvSpPr txBox="1">
            <a:spLocks noChangeArrowheads="1"/>
          </p:cNvSpPr>
          <p:nvPr/>
        </p:nvSpPr>
        <p:spPr bwMode="auto">
          <a:xfrm>
            <a:off x="0" y="0"/>
            <a:ext cx="8839200" cy="946150"/>
          </a:xfrm>
          <a:prstGeom prst="rect">
            <a:avLst/>
          </a:prstGeom>
          <a:noFill/>
          <a:ln w="9525">
            <a:noFill/>
            <a:miter lim="800000"/>
            <a:headEnd/>
            <a:tailEnd/>
          </a:ln>
        </p:spPr>
        <p:txBody>
          <a:bodyPr>
            <a:spAutoFit/>
          </a:bodyPr>
          <a:lstStyle/>
          <a:p>
            <a:pPr>
              <a:spcBef>
                <a:spcPct val="50000"/>
              </a:spcBef>
            </a:pPr>
            <a:r>
              <a:rPr lang="en-US" sz="2800">
                <a:solidFill>
                  <a:srgbClr val="FF3300"/>
                </a:solidFill>
                <a:latin typeface="Times New Roman" pitchFamily="18" charset="0"/>
              </a:rPr>
              <a:t>CH : Xác định trên lược đồ châu lục nào có 2 lục địa ? Đó là những lục địa nào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9339"/>
                                        </p:tgtEl>
                                        <p:attrNameLst>
                                          <p:attrName>style.visibility</p:attrName>
                                        </p:attrNameLst>
                                      </p:cBhvr>
                                      <p:to>
                                        <p:strVal val="visible"/>
                                      </p:to>
                                    </p:set>
                                    <p:animEffect transition="in" filter="blinds(horizontal)">
                                      <p:cBhvr>
                                        <p:cTn id="7" dur="500"/>
                                        <p:tgtEl>
                                          <p:spTgt spid="993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9340"/>
                                        </p:tgtEl>
                                        <p:attrNameLst>
                                          <p:attrName>style.visibility</p:attrName>
                                        </p:attrNameLst>
                                      </p:cBhvr>
                                      <p:to>
                                        <p:strVal val="visible"/>
                                      </p:to>
                                    </p:set>
                                    <p:animEffect transition="in" filter="blinds(horizontal)">
                                      <p:cBhvr>
                                        <p:cTn id="10" dur="500"/>
                                        <p:tgtEl>
                                          <p:spTgt spid="99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P spid="993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a:spLocks noGrp="1"/>
          </p:cNvSpPr>
          <p:nvPr>
            <p:ph/>
          </p:nvPr>
        </p:nvSpPr>
        <p:spPr>
          <a:xfrm>
            <a:off x="0" y="214290"/>
            <a:ext cx="8229600" cy="1390640"/>
          </a:xfrm>
        </p:spPr>
        <p:txBody>
          <a:bodyPr/>
          <a:lstStyle/>
          <a:p>
            <a:pPr>
              <a:buNone/>
            </a:pPr>
            <a:r>
              <a:rPr lang="en-US" altLang="en-US" b="1" dirty="0" smtClean="0">
                <a:solidFill>
                  <a:srgbClr val="FF0000"/>
                </a:solidFill>
                <a:latin typeface="Times" pitchFamily="18" charset="0"/>
              </a:rPr>
              <a:t>2. </a:t>
            </a:r>
            <a:r>
              <a:rPr lang="en-US" altLang="en-US" b="1" u="sng" dirty="0" err="1" smtClean="0">
                <a:solidFill>
                  <a:srgbClr val="FF0000"/>
                </a:solidFill>
                <a:latin typeface="Times" pitchFamily="18" charset="0"/>
              </a:rPr>
              <a:t>Vùng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đất</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của</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dân</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nhập</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cư</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Thành</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phần</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chủng</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tộc</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đa</a:t>
            </a:r>
            <a:r>
              <a:rPr lang="en-US" altLang="en-US" b="1" u="sng" dirty="0" smtClean="0">
                <a:solidFill>
                  <a:srgbClr val="FF0000"/>
                </a:solidFill>
                <a:latin typeface="Times" pitchFamily="18" charset="0"/>
              </a:rPr>
              <a:t> </a:t>
            </a:r>
            <a:r>
              <a:rPr lang="en-US" altLang="en-US" b="1" u="sng" dirty="0" err="1" smtClean="0">
                <a:solidFill>
                  <a:srgbClr val="FF0000"/>
                </a:solidFill>
                <a:latin typeface="Times" pitchFamily="18" charset="0"/>
              </a:rPr>
              <a:t>dạng</a:t>
            </a:r>
            <a:endParaRPr lang="en-GB" b="1" dirty="0"/>
          </a:p>
        </p:txBody>
      </p:sp>
      <p:sp>
        <p:nvSpPr>
          <p:cNvPr id="4" name="Content Placeholder 1"/>
          <p:cNvSpPr txBox="1">
            <a:spLocks/>
          </p:cNvSpPr>
          <p:nvPr/>
        </p:nvSpPr>
        <p:spPr>
          <a:xfrm>
            <a:off x="357158" y="2071678"/>
            <a:ext cx="8572560" cy="3143272"/>
          </a:xfrm>
          <a:prstGeom prst="rect">
            <a:avLst/>
          </a:prstGeom>
        </p:spPr>
        <p:txBody>
          <a:bodyPr vert="horz" lIns="91440" tIns="45720" rIns="91440" bIns="45720" rtlCol="0">
            <a:noAutofit/>
          </a:bodyPr>
          <a:lstStyle/>
          <a:p>
            <a:r>
              <a:rPr lang="pt-BR" sz="3600" b="1" dirty="0" smtClean="0">
                <a:solidFill>
                  <a:srgbClr val="3318A8"/>
                </a:solidFill>
                <a:latin typeface="Times" pitchFamily="18" charset="0"/>
              </a:rPr>
              <a:t>- Từ TK XVI đến TK XX châu Mĩ có đủ các chủng tộc chính trên thế giới.</a:t>
            </a:r>
            <a:endParaRPr lang="en-GB" sz="3600" b="1" dirty="0" smtClean="0">
              <a:solidFill>
                <a:srgbClr val="3318A8"/>
              </a:solidFill>
              <a:latin typeface="Times" pitchFamily="18" charset="0"/>
            </a:endParaRPr>
          </a:p>
          <a:p>
            <a:r>
              <a:rPr lang="pt-BR" sz="3600" b="1" dirty="0" smtClean="0">
                <a:solidFill>
                  <a:srgbClr val="3318A8"/>
                </a:solidFill>
                <a:latin typeface="Times" pitchFamily="18" charset="0"/>
              </a:rPr>
              <a:t>- Các chủng tộc đã hoà huyết tạo nên các thế hệ người lai.</a:t>
            </a:r>
            <a:endParaRPr kumimoji="0" lang="en-GB" sz="3600" b="1" i="0" u="none" strike="noStrike" kern="1200" cap="none" spc="0" normalizeH="0" baseline="0" noProof="0" dirty="0">
              <a:ln>
                <a:noFill/>
              </a:ln>
              <a:solidFill>
                <a:srgbClr val="3318A8"/>
              </a:solidFill>
              <a:effectLst/>
              <a:uLnTx/>
              <a:uFillTx/>
              <a:latin typeface="Times"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257800" y="1306513"/>
            <a:ext cx="3819525" cy="5518150"/>
            <a:chOff x="3504" y="823"/>
            <a:chExt cx="2214" cy="3476"/>
          </a:xfrm>
        </p:grpSpPr>
        <p:grpSp>
          <p:nvGrpSpPr>
            <p:cNvPr id="3" name="Group 15"/>
            <p:cNvGrpSpPr>
              <a:grpSpLocks/>
            </p:cNvGrpSpPr>
            <p:nvPr/>
          </p:nvGrpSpPr>
          <p:grpSpPr bwMode="auto">
            <a:xfrm>
              <a:off x="3504" y="823"/>
              <a:ext cx="2214" cy="3476"/>
              <a:chOff x="2922" y="138"/>
              <a:chExt cx="2784" cy="4393"/>
            </a:xfrm>
          </p:grpSpPr>
          <p:pic>
            <p:nvPicPr>
              <p:cNvPr id="22555" name="Picture 16" descr="hoi giang_3"/>
              <p:cNvPicPr>
                <a:picLocks noChangeAspect="1" noChangeArrowheads="1"/>
              </p:cNvPicPr>
              <p:nvPr/>
            </p:nvPicPr>
            <p:blipFill>
              <a:blip r:embed="rId2" cstate="print">
                <a:lum bright="-18000" contrast="36000"/>
              </a:blip>
              <a:srcRect l="1912" t="1381" r="597"/>
              <a:stretch>
                <a:fillRect/>
              </a:stretch>
            </p:blipFill>
            <p:spPr bwMode="auto">
              <a:xfrm>
                <a:off x="2976" y="138"/>
                <a:ext cx="2673" cy="3744"/>
              </a:xfrm>
              <a:prstGeom prst="rect">
                <a:avLst/>
              </a:prstGeom>
              <a:noFill/>
              <a:ln w="76200" cmpd="tri">
                <a:solidFill>
                  <a:srgbClr val="FF6600"/>
                </a:solidFill>
                <a:miter lim="800000"/>
                <a:headEnd/>
                <a:tailEnd/>
              </a:ln>
            </p:spPr>
          </p:pic>
          <p:sp>
            <p:nvSpPr>
              <p:cNvPr id="22556" name="Text Box 17"/>
              <p:cNvSpPr txBox="1">
                <a:spLocks noChangeArrowheads="1"/>
              </p:cNvSpPr>
              <p:nvPr/>
            </p:nvSpPr>
            <p:spPr bwMode="auto">
              <a:xfrm>
                <a:off x="2922" y="3972"/>
                <a:ext cx="2784" cy="559"/>
              </a:xfrm>
              <a:prstGeom prst="rect">
                <a:avLst/>
              </a:prstGeom>
              <a:gradFill rotWithShape="1">
                <a:gsLst>
                  <a:gs pos="0">
                    <a:schemeClr val="accent1"/>
                  </a:gs>
                  <a:gs pos="100000">
                    <a:schemeClr val="bg1"/>
                  </a:gs>
                </a:gsLst>
                <a:lin ang="5400000" scaled="1"/>
              </a:gradFill>
              <a:ln w="9525">
                <a:noFill/>
                <a:miter lim="800000"/>
                <a:headEnd/>
                <a:tailEnd/>
              </a:ln>
            </p:spPr>
            <p:txBody>
              <a:bodyPr>
                <a:spAutoFit/>
              </a:bodyPr>
              <a:lstStyle/>
              <a:p>
                <a:pPr algn="ctr">
                  <a:spcBef>
                    <a:spcPct val="50000"/>
                  </a:spcBef>
                </a:pPr>
                <a:r>
                  <a:rPr lang="en-US" altLang="en-US" sz="2000" b="0">
                    <a:solidFill>
                      <a:schemeClr val="tx1"/>
                    </a:solidFill>
                  </a:rPr>
                  <a:t>Lược đồ các luồng nhập cư vào Châu Mĩ</a:t>
                </a:r>
              </a:p>
            </p:txBody>
          </p:sp>
        </p:grpSp>
        <p:sp>
          <p:nvSpPr>
            <p:cNvPr id="22543" name="Freeform 18"/>
            <p:cNvSpPr>
              <a:spLocks/>
            </p:cNvSpPr>
            <p:nvPr/>
          </p:nvSpPr>
          <p:spPr bwMode="auto">
            <a:xfrm>
              <a:off x="4704" y="1161"/>
              <a:ext cx="720" cy="583"/>
            </a:xfrm>
            <a:custGeom>
              <a:avLst/>
              <a:gdLst>
                <a:gd name="T0" fmla="*/ 720 w 720"/>
                <a:gd name="T1" fmla="*/ 0 h 583"/>
                <a:gd name="T2" fmla="*/ 675 w 720"/>
                <a:gd name="T3" fmla="*/ 151 h 583"/>
                <a:gd name="T4" fmla="*/ 631 w 720"/>
                <a:gd name="T5" fmla="*/ 248 h 583"/>
                <a:gd name="T6" fmla="*/ 524 w 720"/>
                <a:gd name="T7" fmla="*/ 381 h 583"/>
                <a:gd name="T8" fmla="*/ 432 w 720"/>
                <a:gd name="T9" fmla="*/ 439 h 583"/>
                <a:gd name="T10" fmla="*/ 264 w 720"/>
                <a:gd name="T11" fmla="*/ 511 h 583"/>
                <a:gd name="T12" fmla="*/ 0 w 720"/>
                <a:gd name="T13" fmla="*/ 583 h 583"/>
                <a:gd name="T14" fmla="*/ 0 60000 65536"/>
                <a:gd name="T15" fmla="*/ 0 60000 65536"/>
                <a:gd name="T16" fmla="*/ 0 60000 65536"/>
                <a:gd name="T17" fmla="*/ 0 60000 65536"/>
                <a:gd name="T18" fmla="*/ 0 60000 65536"/>
                <a:gd name="T19" fmla="*/ 0 60000 65536"/>
                <a:gd name="T20" fmla="*/ 0 60000 65536"/>
                <a:gd name="T21" fmla="*/ 0 w 720"/>
                <a:gd name="T22" fmla="*/ 0 h 583"/>
                <a:gd name="T23" fmla="*/ 720 w 720"/>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583">
                  <a:moveTo>
                    <a:pt x="720" y="0"/>
                  </a:moveTo>
                  <a:lnTo>
                    <a:pt x="675" y="151"/>
                  </a:lnTo>
                  <a:lnTo>
                    <a:pt x="631" y="248"/>
                  </a:lnTo>
                  <a:lnTo>
                    <a:pt x="524" y="381"/>
                  </a:lnTo>
                  <a:lnTo>
                    <a:pt x="432" y="439"/>
                  </a:lnTo>
                  <a:lnTo>
                    <a:pt x="264" y="511"/>
                  </a:lnTo>
                  <a:lnTo>
                    <a:pt x="0" y="583"/>
                  </a:lnTo>
                </a:path>
              </a:pathLst>
            </a:custGeom>
            <a:noFill/>
            <a:ln w="57150">
              <a:solidFill>
                <a:srgbClr val="008000"/>
              </a:solidFill>
              <a:round/>
              <a:headEnd/>
              <a:tailEnd type="triangle" w="med" len="med"/>
            </a:ln>
          </p:spPr>
          <p:txBody>
            <a:bodyPr/>
            <a:lstStyle/>
            <a:p>
              <a:endParaRPr lang="en-GB"/>
            </a:p>
          </p:txBody>
        </p:sp>
        <p:sp>
          <p:nvSpPr>
            <p:cNvPr id="22544" name="Freeform 19"/>
            <p:cNvSpPr>
              <a:spLocks/>
            </p:cNvSpPr>
            <p:nvPr/>
          </p:nvSpPr>
          <p:spPr bwMode="auto">
            <a:xfrm>
              <a:off x="4624" y="1453"/>
              <a:ext cx="693" cy="483"/>
            </a:xfrm>
            <a:custGeom>
              <a:avLst/>
              <a:gdLst>
                <a:gd name="T0" fmla="*/ 693 w 693"/>
                <a:gd name="T1" fmla="*/ 0 h 483"/>
                <a:gd name="T2" fmla="*/ 613 w 693"/>
                <a:gd name="T3" fmla="*/ 151 h 483"/>
                <a:gd name="T4" fmla="*/ 578 w 693"/>
                <a:gd name="T5" fmla="*/ 195 h 483"/>
                <a:gd name="T6" fmla="*/ 525 w 693"/>
                <a:gd name="T7" fmla="*/ 257 h 483"/>
                <a:gd name="T8" fmla="*/ 463 w 693"/>
                <a:gd name="T9" fmla="*/ 302 h 483"/>
                <a:gd name="T10" fmla="*/ 296 w 693"/>
                <a:gd name="T11" fmla="*/ 387 h 483"/>
                <a:gd name="T12" fmla="*/ 0 w 693"/>
                <a:gd name="T13" fmla="*/ 483 h 483"/>
                <a:gd name="T14" fmla="*/ 0 60000 65536"/>
                <a:gd name="T15" fmla="*/ 0 60000 65536"/>
                <a:gd name="T16" fmla="*/ 0 60000 65536"/>
                <a:gd name="T17" fmla="*/ 0 60000 65536"/>
                <a:gd name="T18" fmla="*/ 0 60000 65536"/>
                <a:gd name="T19" fmla="*/ 0 60000 65536"/>
                <a:gd name="T20" fmla="*/ 0 60000 65536"/>
                <a:gd name="T21" fmla="*/ 0 w 693"/>
                <a:gd name="T22" fmla="*/ 0 h 483"/>
                <a:gd name="T23" fmla="*/ 693 w 693"/>
                <a:gd name="T24" fmla="*/ 483 h 4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3" h="483">
                  <a:moveTo>
                    <a:pt x="693" y="0"/>
                  </a:moveTo>
                  <a:lnTo>
                    <a:pt x="613" y="151"/>
                  </a:lnTo>
                  <a:lnTo>
                    <a:pt x="578" y="195"/>
                  </a:lnTo>
                  <a:lnTo>
                    <a:pt x="525" y="257"/>
                  </a:lnTo>
                  <a:lnTo>
                    <a:pt x="463" y="302"/>
                  </a:lnTo>
                  <a:lnTo>
                    <a:pt x="296" y="387"/>
                  </a:lnTo>
                  <a:lnTo>
                    <a:pt x="0" y="483"/>
                  </a:lnTo>
                </a:path>
              </a:pathLst>
            </a:custGeom>
            <a:noFill/>
            <a:ln w="57150">
              <a:solidFill>
                <a:srgbClr val="008000"/>
              </a:solidFill>
              <a:round/>
              <a:headEnd/>
              <a:tailEnd type="triangle" w="med" len="med"/>
            </a:ln>
          </p:spPr>
          <p:txBody>
            <a:bodyPr/>
            <a:lstStyle/>
            <a:p>
              <a:endParaRPr lang="en-GB"/>
            </a:p>
          </p:txBody>
        </p:sp>
        <p:sp>
          <p:nvSpPr>
            <p:cNvPr id="22545" name="Freeform 20"/>
            <p:cNvSpPr>
              <a:spLocks/>
            </p:cNvSpPr>
            <p:nvPr/>
          </p:nvSpPr>
          <p:spPr bwMode="auto">
            <a:xfrm>
              <a:off x="3552" y="312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8000"/>
              </a:solidFill>
              <a:round/>
              <a:headEnd/>
              <a:tailEnd type="triangle" w="med" len="med"/>
            </a:ln>
          </p:spPr>
          <p:txBody>
            <a:bodyPr/>
            <a:lstStyle/>
            <a:p>
              <a:endParaRPr lang="en-GB"/>
            </a:p>
          </p:txBody>
        </p:sp>
        <p:sp>
          <p:nvSpPr>
            <p:cNvPr id="22546" name="Freeform 21"/>
            <p:cNvSpPr>
              <a:spLocks/>
            </p:cNvSpPr>
            <p:nvPr/>
          </p:nvSpPr>
          <p:spPr bwMode="auto">
            <a:xfrm>
              <a:off x="4848" y="1400"/>
              <a:ext cx="823" cy="952"/>
            </a:xfrm>
            <a:custGeom>
              <a:avLst/>
              <a:gdLst>
                <a:gd name="T0" fmla="*/ 815 w 823"/>
                <a:gd name="T1" fmla="*/ 9 h 952"/>
                <a:gd name="T2" fmla="*/ 823 w 823"/>
                <a:gd name="T3" fmla="*/ 0 h 952"/>
                <a:gd name="T4" fmla="*/ 708 w 823"/>
                <a:gd name="T5" fmla="*/ 301 h 952"/>
                <a:gd name="T6" fmla="*/ 655 w 823"/>
                <a:gd name="T7" fmla="*/ 417 h 952"/>
                <a:gd name="T8" fmla="*/ 584 w 823"/>
                <a:gd name="T9" fmla="*/ 541 h 952"/>
                <a:gd name="T10" fmla="*/ 442 w 823"/>
                <a:gd name="T11" fmla="*/ 709 h 952"/>
                <a:gd name="T12" fmla="*/ 345 w 823"/>
                <a:gd name="T13" fmla="*/ 789 h 952"/>
                <a:gd name="T14" fmla="*/ 274 w 823"/>
                <a:gd name="T15" fmla="*/ 842 h 952"/>
                <a:gd name="T16" fmla="*/ 168 w 823"/>
                <a:gd name="T17" fmla="*/ 886 h 952"/>
                <a:gd name="T18" fmla="*/ 0 w 823"/>
                <a:gd name="T19" fmla="*/ 952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952"/>
                <a:gd name="T32" fmla="*/ 823 w 823"/>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952">
                  <a:moveTo>
                    <a:pt x="815" y="9"/>
                  </a:moveTo>
                  <a:lnTo>
                    <a:pt x="823" y="0"/>
                  </a:lnTo>
                  <a:lnTo>
                    <a:pt x="708" y="301"/>
                  </a:lnTo>
                  <a:lnTo>
                    <a:pt x="655" y="417"/>
                  </a:lnTo>
                  <a:lnTo>
                    <a:pt x="584" y="541"/>
                  </a:lnTo>
                  <a:lnTo>
                    <a:pt x="442" y="709"/>
                  </a:lnTo>
                  <a:lnTo>
                    <a:pt x="345" y="789"/>
                  </a:lnTo>
                  <a:lnTo>
                    <a:pt x="274" y="842"/>
                  </a:lnTo>
                  <a:lnTo>
                    <a:pt x="168" y="886"/>
                  </a:lnTo>
                  <a:lnTo>
                    <a:pt x="0" y="952"/>
                  </a:lnTo>
                </a:path>
              </a:pathLst>
            </a:custGeom>
            <a:noFill/>
            <a:ln w="57150">
              <a:solidFill>
                <a:srgbClr val="000000"/>
              </a:solidFill>
              <a:round/>
              <a:headEnd/>
              <a:tailEnd type="triangle" w="med" len="med"/>
            </a:ln>
          </p:spPr>
          <p:txBody>
            <a:bodyPr/>
            <a:lstStyle/>
            <a:p>
              <a:endParaRPr lang="en-GB"/>
            </a:p>
          </p:txBody>
        </p:sp>
        <p:sp>
          <p:nvSpPr>
            <p:cNvPr id="22547" name="Freeform 22"/>
            <p:cNvSpPr>
              <a:spLocks/>
            </p:cNvSpPr>
            <p:nvPr/>
          </p:nvSpPr>
          <p:spPr bwMode="auto">
            <a:xfrm>
              <a:off x="5299" y="1374"/>
              <a:ext cx="319" cy="1196"/>
            </a:xfrm>
            <a:custGeom>
              <a:avLst/>
              <a:gdLst>
                <a:gd name="T0" fmla="*/ 293 w 319"/>
                <a:gd name="T1" fmla="*/ 0 h 1196"/>
                <a:gd name="T2" fmla="*/ 319 w 319"/>
                <a:gd name="T3" fmla="*/ 726 h 1196"/>
                <a:gd name="T4" fmla="*/ 284 w 319"/>
                <a:gd name="T5" fmla="*/ 912 h 1196"/>
                <a:gd name="T6" fmla="*/ 231 w 319"/>
                <a:gd name="T7" fmla="*/ 1072 h 1196"/>
                <a:gd name="T8" fmla="*/ 0 w 319"/>
                <a:gd name="T9" fmla="*/ 1196 h 1196"/>
                <a:gd name="T10" fmla="*/ 0 60000 65536"/>
                <a:gd name="T11" fmla="*/ 0 60000 65536"/>
                <a:gd name="T12" fmla="*/ 0 60000 65536"/>
                <a:gd name="T13" fmla="*/ 0 60000 65536"/>
                <a:gd name="T14" fmla="*/ 0 60000 65536"/>
                <a:gd name="T15" fmla="*/ 0 w 319"/>
                <a:gd name="T16" fmla="*/ 0 h 1196"/>
                <a:gd name="T17" fmla="*/ 319 w 319"/>
                <a:gd name="T18" fmla="*/ 1196 h 1196"/>
              </a:gdLst>
              <a:ahLst/>
              <a:cxnLst>
                <a:cxn ang="T10">
                  <a:pos x="T0" y="T1"/>
                </a:cxn>
                <a:cxn ang="T11">
                  <a:pos x="T2" y="T3"/>
                </a:cxn>
                <a:cxn ang="T12">
                  <a:pos x="T4" y="T5"/>
                </a:cxn>
                <a:cxn ang="T13">
                  <a:pos x="T6" y="T7"/>
                </a:cxn>
                <a:cxn ang="T14">
                  <a:pos x="T8" y="T9"/>
                </a:cxn>
              </a:cxnLst>
              <a:rect l="T15" t="T16" r="T17" b="T18"/>
              <a:pathLst>
                <a:path w="319" h="1196">
                  <a:moveTo>
                    <a:pt x="293" y="0"/>
                  </a:moveTo>
                  <a:lnTo>
                    <a:pt x="319" y="726"/>
                  </a:lnTo>
                  <a:lnTo>
                    <a:pt x="284" y="912"/>
                  </a:lnTo>
                  <a:lnTo>
                    <a:pt x="231" y="1072"/>
                  </a:lnTo>
                  <a:lnTo>
                    <a:pt x="0" y="1196"/>
                  </a:lnTo>
                </a:path>
              </a:pathLst>
            </a:custGeom>
            <a:noFill/>
            <a:ln w="57150">
              <a:solidFill>
                <a:srgbClr val="FF00FF"/>
              </a:solidFill>
              <a:round/>
              <a:headEnd/>
              <a:tailEnd type="triangle" w="med" len="med"/>
            </a:ln>
          </p:spPr>
          <p:txBody>
            <a:bodyPr/>
            <a:lstStyle/>
            <a:p>
              <a:endParaRPr lang="en-GB"/>
            </a:p>
          </p:txBody>
        </p:sp>
        <p:sp>
          <p:nvSpPr>
            <p:cNvPr id="22548" name="Freeform 23"/>
            <p:cNvSpPr>
              <a:spLocks/>
            </p:cNvSpPr>
            <p:nvPr/>
          </p:nvSpPr>
          <p:spPr bwMode="auto">
            <a:xfrm>
              <a:off x="5424" y="2416"/>
              <a:ext cx="256" cy="488"/>
            </a:xfrm>
            <a:custGeom>
              <a:avLst/>
              <a:gdLst>
                <a:gd name="T0" fmla="*/ 256 w 256"/>
                <a:gd name="T1" fmla="*/ 0 h 488"/>
                <a:gd name="T2" fmla="*/ 216 w 256"/>
                <a:gd name="T3" fmla="*/ 248 h 488"/>
                <a:gd name="T4" fmla="*/ 136 w 256"/>
                <a:gd name="T5" fmla="*/ 400 h 488"/>
                <a:gd name="T6" fmla="*/ 0 w 256"/>
                <a:gd name="T7" fmla="*/ 488 h 488"/>
                <a:gd name="T8" fmla="*/ 0 60000 65536"/>
                <a:gd name="T9" fmla="*/ 0 60000 65536"/>
                <a:gd name="T10" fmla="*/ 0 60000 65536"/>
                <a:gd name="T11" fmla="*/ 0 60000 65536"/>
                <a:gd name="T12" fmla="*/ 0 w 256"/>
                <a:gd name="T13" fmla="*/ 0 h 488"/>
                <a:gd name="T14" fmla="*/ 256 w 256"/>
                <a:gd name="T15" fmla="*/ 488 h 488"/>
              </a:gdLst>
              <a:ahLst/>
              <a:cxnLst>
                <a:cxn ang="T8">
                  <a:pos x="T0" y="T1"/>
                </a:cxn>
                <a:cxn ang="T9">
                  <a:pos x="T2" y="T3"/>
                </a:cxn>
                <a:cxn ang="T10">
                  <a:pos x="T4" y="T5"/>
                </a:cxn>
                <a:cxn ang="T11">
                  <a:pos x="T6" y="T7"/>
                </a:cxn>
              </a:cxnLst>
              <a:rect l="T12" t="T13" r="T14" b="T15"/>
              <a:pathLst>
                <a:path w="256" h="488">
                  <a:moveTo>
                    <a:pt x="256" y="0"/>
                  </a:moveTo>
                  <a:lnTo>
                    <a:pt x="216" y="248"/>
                  </a:lnTo>
                  <a:lnTo>
                    <a:pt x="136" y="400"/>
                  </a:lnTo>
                  <a:lnTo>
                    <a:pt x="0" y="488"/>
                  </a:lnTo>
                </a:path>
              </a:pathLst>
            </a:custGeom>
            <a:noFill/>
            <a:ln w="57150">
              <a:solidFill>
                <a:srgbClr val="CC0000"/>
              </a:solidFill>
              <a:round/>
              <a:headEnd/>
              <a:tailEnd type="triangle" w="med" len="med"/>
            </a:ln>
          </p:spPr>
          <p:txBody>
            <a:bodyPr/>
            <a:lstStyle/>
            <a:p>
              <a:endParaRPr lang="en-GB"/>
            </a:p>
          </p:txBody>
        </p:sp>
        <p:sp>
          <p:nvSpPr>
            <p:cNvPr id="22549" name="Freeform 24"/>
            <p:cNvSpPr>
              <a:spLocks/>
            </p:cNvSpPr>
            <p:nvPr/>
          </p:nvSpPr>
          <p:spPr bwMode="auto">
            <a:xfrm>
              <a:off x="5248" y="2344"/>
              <a:ext cx="424" cy="208"/>
            </a:xfrm>
            <a:custGeom>
              <a:avLst/>
              <a:gdLst>
                <a:gd name="T0" fmla="*/ 424 w 424"/>
                <a:gd name="T1" fmla="*/ 56 h 208"/>
                <a:gd name="T2" fmla="*/ 312 w 424"/>
                <a:gd name="T3" fmla="*/ 8 h 208"/>
                <a:gd name="T4" fmla="*/ 200 w 424"/>
                <a:gd name="T5" fmla="*/ 0 h 208"/>
                <a:gd name="T6" fmla="*/ 96 w 424"/>
                <a:gd name="T7" fmla="*/ 72 h 208"/>
                <a:gd name="T8" fmla="*/ 0 w 424"/>
                <a:gd name="T9" fmla="*/ 208 h 208"/>
                <a:gd name="T10" fmla="*/ 0 60000 65536"/>
                <a:gd name="T11" fmla="*/ 0 60000 65536"/>
                <a:gd name="T12" fmla="*/ 0 60000 65536"/>
                <a:gd name="T13" fmla="*/ 0 60000 65536"/>
                <a:gd name="T14" fmla="*/ 0 60000 65536"/>
                <a:gd name="T15" fmla="*/ 0 w 424"/>
                <a:gd name="T16" fmla="*/ 0 h 208"/>
                <a:gd name="T17" fmla="*/ 424 w 424"/>
                <a:gd name="T18" fmla="*/ 208 h 208"/>
              </a:gdLst>
              <a:ahLst/>
              <a:cxnLst>
                <a:cxn ang="T10">
                  <a:pos x="T0" y="T1"/>
                </a:cxn>
                <a:cxn ang="T11">
                  <a:pos x="T2" y="T3"/>
                </a:cxn>
                <a:cxn ang="T12">
                  <a:pos x="T4" y="T5"/>
                </a:cxn>
                <a:cxn ang="T13">
                  <a:pos x="T6" y="T7"/>
                </a:cxn>
                <a:cxn ang="T14">
                  <a:pos x="T8" y="T9"/>
                </a:cxn>
              </a:cxnLst>
              <a:rect l="T15" t="T16" r="T17" b="T18"/>
              <a:pathLst>
                <a:path w="424" h="208">
                  <a:moveTo>
                    <a:pt x="424" y="56"/>
                  </a:moveTo>
                  <a:lnTo>
                    <a:pt x="312" y="8"/>
                  </a:lnTo>
                  <a:lnTo>
                    <a:pt x="200" y="0"/>
                  </a:lnTo>
                  <a:lnTo>
                    <a:pt x="96" y="72"/>
                  </a:lnTo>
                  <a:lnTo>
                    <a:pt x="0" y="208"/>
                  </a:lnTo>
                </a:path>
              </a:pathLst>
            </a:custGeom>
            <a:noFill/>
            <a:ln w="57150">
              <a:solidFill>
                <a:srgbClr val="CC0000"/>
              </a:solidFill>
              <a:round/>
              <a:headEnd/>
              <a:tailEnd type="triangle" w="med" len="med"/>
            </a:ln>
          </p:spPr>
          <p:txBody>
            <a:bodyPr/>
            <a:lstStyle/>
            <a:p>
              <a:endParaRPr lang="en-GB"/>
            </a:p>
          </p:txBody>
        </p:sp>
        <p:sp>
          <p:nvSpPr>
            <p:cNvPr id="22550" name="Freeform 25"/>
            <p:cNvSpPr>
              <a:spLocks/>
            </p:cNvSpPr>
            <p:nvPr/>
          </p:nvSpPr>
          <p:spPr bwMode="auto">
            <a:xfrm>
              <a:off x="4808" y="2152"/>
              <a:ext cx="856" cy="216"/>
            </a:xfrm>
            <a:custGeom>
              <a:avLst/>
              <a:gdLst>
                <a:gd name="T0" fmla="*/ 856 w 856"/>
                <a:gd name="T1" fmla="*/ 216 h 216"/>
                <a:gd name="T2" fmla="*/ 424 w 856"/>
                <a:gd name="T3" fmla="*/ 48 h 216"/>
                <a:gd name="T4" fmla="*/ 232 w 856"/>
                <a:gd name="T5" fmla="*/ 0 h 216"/>
                <a:gd name="T6" fmla="*/ 0 w 856"/>
                <a:gd name="T7" fmla="*/ 0 h 216"/>
                <a:gd name="T8" fmla="*/ 0 60000 65536"/>
                <a:gd name="T9" fmla="*/ 0 60000 65536"/>
                <a:gd name="T10" fmla="*/ 0 60000 65536"/>
                <a:gd name="T11" fmla="*/ 0 60000 65536"/>
                <a:gd name="T12" fmla="*/ 0 w 856"/>
                <a:gd name="T13" fmla="*/ 0 h 216"/>
                <a:gd name="T14" fmla="*/ 856 w 856"/>
                <a:gd name="T15" fmla="*/ 216 h 216"/>
              </a:gdLst>
              <a:ahLst/>
              <a:cxnLst>
                <a:cxn ang="T8">
                  <a:pos x="T0" y="T1"/>
                </a:cxn>
                <a:cxn ang="T9">
                  <a:pos x="T2" y="T3"/>
                </a:cxn>
                <a:cxn ang="T10">
                  <a:pos x="T4" y="T5"/>
                </a:cxn>
                <a:cxn ang="T11">
                  <a:pos x="T6" y="T7"/>
                </a:cxn>
              </a:cxnLst>
              <a:rect l="T12" t="T13" r="T14" b="T15"/>
              <a:pathLst>
                <a:path w="856" h="216">
                  <a:moveTo>
                    <a:pt x="856" y="216"/>
                  </a:moveTo>
                  <a:lnTo>
                    <a:pt x="424" y="48"/>
                  </a:lnTo>
                  <a:lnTo>
                    <a:pt x="232" y="0"/>
                  </a:lnTo>
                  <a:lnTo>
                    <a:pt x="0" y="0"/>
                  </a:lnTo>
                </a:path>
              </a:pathLst>
            </a:custGeom>
            <a:noFill/>
            <a:ln w="57150">
              <a:solidFill>
                <a:srgbClr val="CC0000"/>
              </a:solidFill>
              <a:round/>
              <a:headEnd/>
              <a:tailEnd type="triangle" w="med" len="med"/>
            </a:ln>
          </p:spPr>
          <p:txBody>
            <a:bodyPr/>
            <a:lstStyle/>
            <a:p>
              <a:endParaRPr lang="en-GB"/>
            </a:p>
          </p:txBody>
        </p:sp>
        <p:sp>
          <p:nvSpPr>
            <p:cNvPr id="22551" name="Freeform 26"/>
            <p:cNvSpPr>
              <a:spLocks/>
            </p:cNvSpPr>
            <p:nvPr/>
          </p:nvSpPr>
          <p:spPr bwMode="auto">
            <a:xfrm>
              <a:off x="4600" y="1968"/>
              <a:ext cx="1064" cy="384"/>
            </a:xfrm>
            <a:custGeom>
              <a:avLst/>
              <a:gdLst>
                <a:gd name="T0" fmla="*/ 1064 w 1064"/>
                <a:gd name="T1" fmla="*/ 384 h 384"/>
                <a:gd name="T2" fmla="*/ 656 w 1064"/>
                <a:gd name="T3" fmla="*/ 152 h 384"/>
                <a:gd name="T4" fmla="*/ 504 w 1064"/>
                <a:gd name="T5" fmla="*/ 96 h 384"/>
                <a:gd name="T6" fmla="*/ 408 w 1064"/>
                <a:gd name="T7" fmla="*/ 72 h 384"/>
                <a:gd name="T8" fmla="*/ 256 w 1064"/>
                <a:gd name="T9" fmla="*/ 32 h 384"/>
                <a:gd name="T10" fmla="*/ 0 w 1064"/>
                <a:gd name="T11" fmla="*/ 0 h 384"/>
                <a:gd name="T12" fmla="*/ 0 60000 65536"/>
                <a:gd name="T13" fmla="*/ 0 60000 65536"/>
                <a:gd name="T14" fmla="*/ 0 60000 65536"/>
                <a:gd name="T15" fmla="*/ 0 60000 65536"/>
                <a:gd name="T16" fmla="*/ 0 60000 65536"/>
                <a:gd name="T17" fmla="*/ 0 60000 65536"/>
                <a:gd name="T18" fmla="*/ 0 w 1064"/>
                <a:gd name="T19" fmla="*/ 0 h 384"/>
                <a:gd name="T20" fmla="*/ 1064 w 106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064" h="384">
                  <a:moveTo>
                    <a:pt x="1064" y="384"/>
                  </a:moveTo>
                  <a:lnTo>
                    <a:pt x="656" y="152"/>
                  </a:lnTo>
                  <a:lnTo>
                    <a:pt x="504" y="96"/>
                  </a:lnTo>
                  <a:lnTo>
                    <a:pt x="408" y="72"/>
                  </a:lnTo>
                  <a:lnTo>
                    <a:pt x="256" y="32"/>
                  </a:lnTo>
                  <a:lnTo>
                    <a:pt x="0" y="0"/>
                  </a:lnTo>
                </a:path>
              </a:pathLst>
            </a:custGeom>
            <a:noFill/>
            <a:ln w="57150">
              <a:solidFill>
                <a:srgbClr val="CC0000"/>
              </a:solidFill>
              <a:round/>
              <a:headEnd/>
              <a:tailEnd type="triangle" w="med" len="med"/>
            </a:ln>
          </p:spPr>
          <p:txBody>
            <a:bodyPr/>
            <a:lstStyle/>
            <a:p>
              <a:endParaRPr lang="en-GB"/>
            </a:p>
          </p:txBody>
        </p:sp>
        <p:sp>
          <p:nvSpPr>
            <p:cNvPr id="22552" name="Freeform 27"/>
            <p:cNvSpPr>
              <a:spLocks/>
            </p:cNvSpPr>
            <p:nvPr/>
          </p:nvSpPr>
          <p:spPr bwMode="auto">
            <a:xfrm>
              <a:off x="3544" y="328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0000"/>
              </a:solidFill>
              <a:round/>
              <a:headEnd/>
              <a:tailEnd type="triangle" w="med" len="med"/>
            </a:ln>
          </p:spPr>
          <p:txBody>
            <a:bodyPr/>
            <a:lstStyle/>
            <a:p>
              <a:endParaRPr lang="en-GB"/>
            </a:p>
          </p:txBody>
        </p:sp>
        <p:sp>
          <p:nvSpPr>
            <p:cNvPr id="22553" name="Freeform 28"/>
            <p:cNvSpPr>
              <a:spLocks/>
            </p:cNvSpPr>
            <p:nvPr/>
          </p:nvSpPr>
          <p:spPr bwMode="auto">
            <a:xfrm>
              <a:off x="3552" y="3456"/>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FF00FF"/>
              </a:solidFill>
              <a:round/>
              <a:headEnd/>
              <a:tailEnd type="triangle" w="med" len="med"/>
            </a:ln>
          </p:spPr>
          <p:txBody>
            <a:bodyPr/>
            <a:lstStyle/>
            <a:p>
              <a:endParaRPr lang="en-GB"/>
            </a:p>
          </p:txBody>
        </p:sp>
        <p:sp>
          <p:nvSpPr>
            <p:cNvPr id="22554" name="Freeform 29"/>
            <p:cNvSpPr>
              <a:spLocks/>
            </p:cNvSpPr>
            <p:nvPr/>
          </p:nvSpPr>
          <p:spPr bwMode="auto">
            <a:xfrm>
              <a:off x="3552" y="3600"/>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CC0000"/>
              </a:solidFill>
              <a:round/>
              <a:headEnd/>
              <a:tailEnd type="triangle" w="med" len="med"/>
            </a:ln>
          </p:spPr>
          <p:txBody>
            <a:bodyPr/>
            <a:lstStyle/>
            <a:p>
              <a:endParaRPr lang="en-GB"/>
            </a:p>
          </p:txBody>
        </p:sp>
      </p:grpSp>
      <p:sp>
        <p:nvSpPr>
          <p:cNvPr id="22531" name="Line 5"/>
          <p:cNvSpPr>
            <a:spLocks noChangeShapeType="1"/>
          </p:cNvSpPr>
          <p:nvPr/>
        </p:nvSpPr>
        <p:spPr bwMode="auto">
          <a:xfrm>
            <a:off x="5105400" y="1143000"/>
            <a:ext cx="0" cy="5715000"/>
          </a:xfrm>
          <a:prstGeom prst="line">
            <a:avLst/>
          </a:prstGeom>
          <a:noFill/>
          <a:ln w="76200" cmpd="tri">
            <a:solidFill>
              <a:schemeClr val="tx1"/>
            </a:solidFill>
            <a:round/>
            <a:headEnd/>
            <a:tailEnd/>
          </a:ln>
        </p:spPr>
        <p:txBody>
          <a:bodyPr/>
          <a:lstStyle/>
          <a:p>
            <a:endParaRPr lang="en-GB"/>
          </a:p>
        </p:txBody>
      </p:sp>
      <p:sp>
        <p:nvSpPr>
          <p:cNvPr id="91142" name="Freeform 6"/>
          <p:cNvSpPr>
            <a:spLocks/>
          </p:cNvSpPr>
          <p:nvPr/>
        </p:nvSpPr>
        <p:spPr bwMode="auto">
          <a:xfrm>
            <a:off x="5810250" y="1316038"/>
            <a:ext cx="2027238" cy="2074862"/>
          </a:xfrm>
          <a:custGeom>
            <a:avLst/>
            <a:gdLst>
              <a:gd name="T0" fmla="*/ 2147483647 w 1508"/>
              <a:gd name="T1" fmla="*/ 2147483647 h 1586"/>
              <a:gd name="T2" fmla="*/ 2147483647 w 1508"/>
              <a:gd name="T3" fmla="*/ 2147483647 h 1586"/>
              <a:gd name="T4" fmla="*/ 2147483647 w 1508"/>
              <a:gd name="T5" fmla="*/ 2147483647 h 1586"/>
              <a:gd name="T6" fmla="*/ 2147483647 w 1508"/>
              <a:gd name="T7" fmla="*/ 2147483647 h 1586"/>
              <a:gd name="T8" fmla="*/ 2147483647 w 1508"/>
              <a:gd name="T9" fmla="*/ 2147483647 h 1586"/>
              <a:gd name="T10" fmla="*/ 2147483647 w 1508"/>
              <a:gd name="T11" fmla="*/ 2147483647 h 1586"/>
              <a:gd name="T12" fmla="*/ 2147483647 w 1508"/>
              <a:gd name="T13" fmla="*/ 2147483647 h 1586"/>
              <a:gd name="T14" fmla="*/ 2147483647 w 1508"/>
              <a:gd name="T15" fmla="*/ 2147483647 h 1586"/>
              <a:gd name="T16" fmla="*/ 2147483647 w 1508"/>
              <a:gd name="T17" fmla="*/ 2147483647 h 1586"/>
              <a:gd name="T18" fmla="*/ 0 w 1508"/>
              <a:gd name="T19" fmla="*/ 2147483647 h 1586"/>
              <a:gd name="T20" fmla="*/ 2147483647 w 1508"/>
              <a:gd name="T21" fmla="*/ 2147483647 h 1586"/>
              <a:gd name="T22" fmla="*/ 2147483647 w 1508"/>
              <a:gd name="T23" fmla="*/ 2147483647 h 1586"/>
              <a:gd name="T24" fmla="*/ 2147483647 w 1508"/>
              <a:gd name="T25" fmla="*/ 2147483647 h 1586"/>
              <a:gd name="T26" fmla="*/ 2147483647 w 1508"/>
              <a:gd name="T27" fmla="*/ 2147483647 h 1586"/>
              <a:gd name="T28" fmla="*/ 2147483647 w 1508"/>
              <a:gd name="T29" fmla="*/ 2147483647 h 1586"/>
              <a:gd name="T30" fmla="*/ 2147483647 w 1508"/>
              <a:gd name="T31" fmla="*/ 2147483647 h 1586"/>
              <a:gd name="T32" fmla="*/ 2147483647 w 1508"/>
              <a:gd name="T33" fmla="*/ 2147483647 h 1586"/>
              <a:gd name="T34" fmla="*/ 2147483647 w 1508"/>
              <a:gd name="T35" fmla="*/ 2147483647 h 1586"/>
              <a:gd name="T36" fmla="*/ 2147483647 w 1508"/>
              <a:gd name="T37" fmla="*/ 2147483647 h 1586"/>
              <a:gd name="T38" fmla="*/ 2147483647 w 1508"/>
              <a:gd name="T39" fmla="*/ 2147483647 h 1586"/>
              <a:gd name="T40" fmla="*/ 2147483647 w 1508"/>
              <a:gd name="T41" fmla="*/ 2147483647 h 1586"/>
              <a:gd name="T42" fmla="*/ 2147483647 w 1508"/>
              <a:gd name="T43" fmla="*/ 2147483647 h 1586"/>
              <a:gd name="T44" fmla="*/ 2147483647 w 1508"/>
              <a:gd name="T45" fmla="*/ 2147483647 h 1586"/>
              <a:gd name="T46" fmla="*/ 2147483647 w 1508"/>
              <a:gd name="T47" fmla="*/ 2147483647 h 1586"/>
              <a:gd name="T48" fmla="*/ 2147483647 w 1508"/>
              <a:gd name="T49" fmla="*/ 2147483647 h 1586"/>
              <a:gd name="T50" fmla="*/ 2147483647 w 1508"/>
              <a:gd name="T51" fmla="*/ 2147483647 h 1586"/>
              <a:gd name="T52" fmla="*/ 2147483647 w 1508"/>
              <a:gd name="T53" fmla="*/ 2147483647 h 1586"/>
              <a:gd name="T54" fmla="*/ 2147483647 w 1508"/>
              <a:gd name="T55" fmla="*/ 2147483647 h 1586"/>
              <a:gd name="T56" fmla="*/ 2147483647 w 1508"/>
              <a:gd name="T57" fmla="*/ 2147483647 h 1586"/>
              <a:gd name="T58" fmla="*/ 2147483647 w 1508"/>
              <a:gd name="T59" fmla="*/ 2147483647 h 1586"/>
              <a:gd name="T60" fmla="*/ 2147483647 w 1508"/>
              <a:gd name="T61" fmla="*/ 2147483647 h 1586"/>
              <a:gd name="T62" fmla="*/ 2147483647 w 1508"/>
              <a:gd name="T63" fmla="*/ 2147483647 h 1586"/>
              <a:gd name="T64" fmla="*/ 2147483647 w 1508"/>
              <a:gd name="T65" fmla="*/ 2147483647 h 1586"/>
              <a:gd name="T66" fmla="*/ 2147483647 w 1508"/>
              <a:gd name="T67" fmla="*/ 2147483647 h 15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8"/>
              <a:gd name="T103" fmla="*/ 0 h 1586"/>
              <a:gd name="T104" fmla="*/ 1508 w 1508"/>
              <a:gd name="T105" fmla="*/ 1586 h 15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8" h="1586">
                <a:moveTo>
                  <a:pt x="557" y="1421"/>
                </a:moveTo>
                <a:cubicBezTo>
                  <a:pt x="495" y="1380"/>
                  <a:pt x="524" y="1392"/>
                  <a:pt x="475" y="1376"/>
                </a:cubicBezTo>
                <a:cubicBezTo>
                  <a:pt x="461" y="1362"/>
                  <a:pt x="449" y="1316"/>
                  <a:pt x="429" y="1312"/>
                </a:cubicBezTo>
                <a:cubicBezTo>
                  <a:pt x="390" y="1304"/>
                  <a:pt x="350" y="1306"/>
                  <a:pt x="311" y="1303"/>
                </a:cubicBezTo>
                <a:cubicBezTo>
                  <a:pt x="262" y="1286"/>
                  <a:pt x="237" y="1268"/>
                  <a:pt x="183" y="1257"/>
                </a:cubicBezTo>
                <a:cubicBezTo>
                  <a:pt x="142" y="1139"/>
                  <a:pt x="180" y="1254"/>
                  <a:pt x="155" y="1165"/>
                </a:cubicBezTo>
                <a:cubicBezTo>
                  <a:pt x="152" y="1156"/>
                  <a:pt x="153" y="1145"/>
                  <a:pt x="146" y="1138"/>
                </a:cubicBezTo>
                <a:cubicBezTo>
                  <a:pt x="139" y="1131"/>
                  <a:pt x="128" y="1132"/>
                  <a:pt x="119" y="1129"/>
                </a:cubicBezTo>
                <a:cubicBezTo>
                  <a:pt x="116" y="1092"/>
                  <a:pt x="109" y="1056"/>
                  <a:pt x="109" y="1019"/>
                </a:cubicBezTo>
                <a:cubicBezTo>
                  <a:pt x="109" y="986"/>
                  <a:pt x="131" y="950"/>
                  <a:pt x="137" y="919"/>
                </a:cubicBezTo>
                <a:cubicBezTo>
                  <a:pt x="148" y="864"/>
                  <a:pt x="131" y="878"/>
                  <a:pt x="173" y="864"/>
                </a:cubicBezTo>
                <a:cubicBezTo>
                  <a:pt x="195" y="800"/>
                  <a:pt x="183" y="804"/>
                  <a:pt x="247" y="781"/>
                </a:cubicBezTo>
                <a:cubicBezTo>
                  <a:pt x="241" y="772"/>
                  <a:pt x="233" y="764"/>
                  <a:pt x="228" y="754"/>
                </a:cubicBezTo>
                <a:cubicBezTo>
                  <a:pt x="220" y="736"/>
                  <a:pt x="210" y="699"/>
                  <a:pt x="210" y="699"/>
                </a:cubicBezTo>
                <a:cubicBezTo>
                  <a:pt x="231" y="634"/>
                  <a:pt x="217" y="660"/>
                  <a:pt x="247" y="617"/>
                </a:cubicBezTo>
                <a:cubicBezTo>
                  <a:pt x="250" y="553"/>
                  <a:pt x="251" y="489"/>
                  <a:pt x="256" y="425"/>
                </a:cubicBezTo>
                <a:cubicBezTo>
                  <a:pt x="257" y="415"/>
                  <a:pt x="265" y="407"/>
                  <a:pt x="265" y="397"/>
                </a:cubicBezTo>
                <a:cubicBezTo>
                  <a:pt x="265" y="353"/>
                  <a:pt x="238" y="348"/>
                  <a:pt x="210" y="324"/>
                </a:cubicBezTo>
                <a:cubicBezTo>
                  <a:pt x="173" y="292"/>
                  <a:pt x="135" y="257"/>
                  <a:pt x="100" y="224"/>
                </a:cubicBezTo>
                <a:cubicBezTo>
                  <a:pt x="49" y="232"/>
                  <a:pt x="34" y="241"/>
                  <a:pt x="0" y="205"/>
                </a:cubicBezTo>
                <a:cubicBezTo>
                  <a:pt x="40" y="202"/>
                  <a:pt x="92" y="225"/>
                  <a:pt x="119" y="196"/>
                </a:cubicBezTo>
                <a:cubicBezTo>
                  <a:pt x="143" y="189"/>
                  <a:pt x="88" y="152"/>
                  <a:pt x="100" y="132"/>
                </a:cubicBezTo>
                <a:cubicBezTo>
                  <a:pt x="114" y="106"/>
                  <a:pt x="172" y="59"/>
                  <a:pt x="201" y="41"/>
                </a:cubicBezTo>
                <a:cubicBezTo>
                  <a:pt x="283" y="25"/>
                  <a:pt x="227" y="62"/>
                  <a:pt x="274" y="23"/>
                </a:cubicBezTo>
                <a:cubicBezTo>
                  <a:pt x="278" y="20"/>
                  <a:pt x="325" y="5"/>
                  <a:pt x="329" y="4"/>
                </a:cubicBezTo>
                <a:cubicBezTo>
                  <a:pt x="350" y="7"/>
                  <a:pt x="376" y="0"/>
                  <a:pt x="393" y="13"/>
                </a:cubicBezTo>
                <a:cubicBezTo>
                  <a:pt x="405" y="22"/>
                  <a:pt x="467" y="37"/>
                  <a:pt x="475" y="50"/>
                </a:cubicBezTo>
                <a:cubicBezTo>
                  <a:pt x="502" y="96"/>
                  <a:pt x="473" y="120"/>
                  <a:pt x="521" y="132"/>
                </a:cubicBezTo>
                <a:cubicBezTo>
                  <a:pt x="531" y="165"/>
                  <a:pt x="517" y="207"/>
                  <a:pt x="539" y="233"/>
                </a:cubicBezTo>
                <a:cubicBezTo>
                  <a:pt x="548" y="244"/>
                  <a:pt x="563" y="219"/>
                  <a:pt x="576" y="215"/>
                </a:cubicBezTo>
                <a:cubicBezTo>
                  <a:pt x="597" y="209"/>
                  <a:pt x="619" y="208"/>
                  <a:pt x="640" y="205"/>
                </a:cubicBezTo>
                <a:cubicBezTo>
                  <a:pt x="704" y="184"/>
                  <a:pt x="677" y="193"/>
                  <a:pt x="722" y="178"/>
                </a:cubicBezTo>
                <a:cubicBezTo>
                  <a:pt x="753" y="168"/>
                  <a:pt x="764" y="133"/>
                  <a:pt x="795" y="123"/>
                </a:cubicBezTo>
                <a:cubicBezTo>
                  <a:pt x="825" y="113"/>
                  <a:pt x="857" y="112"/>
                  <a:pt x="887" y="105"/>
                </a:cubicBezTo>
                <a:cubicBezTo>
                  <a:pt x="899" y="99"/>
                  <a:pt x="911" y="92"/>
                  <a:pt x="923" y="87"/>
                </a:cubicBezTo>
                <a:cubicBezTo>
                  <a:pt x="941" y="80"/>
                  <a:pt x="978" y="68"/>
                  <a:pt x="978" y="68"/>
                </a:cubicBezTo>
                <a:cubicBezTo>
                  <a:pt x="1081" y="93"/>
                  <a:pt x="1028" y="67"/>
                  <a:pt x="1005" y="288"/>
                </a:cubicBezTo>
                <a:cubicBezTo>
                  <a:pt x="1003" y="307"/>
                  <a:pt x="1060" y="343"/>
                  <a:pt x="1060" y="343"/>
                </a:cubicBezTo>
                <a:cubicBezTo>
                  <a:pt x="1063" y="355"/>
                  <a:pt x="1068" y="364"/>
                  <a:pt x="1079" y="370"/>
                </a:cubicBezTo>
                <a:cubicBezTo>
                  <a:pt x="1118" y="391"/>
                  <a:pt x="1091" y="413"/>
                  <a:pt x="1133" y="425"/>
                </a:cubicBezTo>
                <a:cubicBezTo>
                  <a:pt x="1142" y="613"/>
                  <a:pt x="1102" y="579"/>
                  <a:pt x="1252" y="617"/>
                </a:cubicBezTo>
                <a:cubicBezTo>
                  <a:pt x="1264" y="630"/>
                  <a:pt x="1271" y="675"/>
                  <a:pt x="1280" y="690"/>
                </a:cubicBezTo>
                <a:cubicBezTo>
                  <a:pt x="1299" y="720"/>
                  <a:pt x="1362" y="754"/>
                  <a:pt x="1344" y="791"/>
                </a:cubicBezTo>
                <a:cubicBezTo>
                  <a:pt x="1368" y="798"/>
                  <a:pt x="1393" y="797"/>
                  <a:pt x="1417" y="800"/>
                </a:cubicBezTo>
                <a:cubicBezTo>
                  <a:pt x="1431" y="842"/>
                  <a:pt x="1451" y="876"/>
                  <a:pt x="1463" y="919"/>
                </a:cubicBezTo>
                <a:cubicBezTo>
                  <a:pt x="1406" y="973"/>
                  <a:pt x="1508" y="884"/>
                  <a:pt x="1353" y="946"/>
                </a:cubicBezTo>
                <a:cubicBezTo>
                  <a:pt x="1333" y="954"/>
                  <a:pt x="1322" y="977"/>
                  <a:pt x="1307" y="992"/>
                </a:cubicBezTo>
                <a:cubicBezTo>
                  <a:pt x="1287" y="1012"/>
                  <a:pt x="1263" y="1026"/>
                  <a:pt x="1243" y="1047"/>
                </a:cubicBezTo>
                <a:cubicBezTo>
                  <a:pt x="1220" y="1116"/>
                  <a:pt x="1258" y="1031"/>
                  <a:pt x="1143" y="1083"/>
                </a:cubicBezTo>
                <a:cubicBezTo>
                  <a:pt x="1131" y="1088"/>
                  <a:pt x="1138" y="1108"/>
                  <a:pt x="1133" y="1120"/>
                </a:cubicBezTo>
                <a:cubicBezTo>
                  <a:pt x="1129" y="1130"/>
                  <a:pt x="1122" y="1139"/>
                  <a:pt x="1115" y="1147"/>
                </a:cubicBezTo>
                <a:cubicBezTo>
                  <a:pt x="1089" y="1177"/>
                  <a:pt x="1096" y="1219"/>
                  <a:pt x="1069" y="1248"/>
                </a:cubicBezTo>
                <a:cubicBezTo>
                  <a:pt x="1056" y="1288"/>
                  <a:pt x="1050" y="1331"/>
                  <a:pt x="1015" y="1348"/>
                </a:cubicBezTo>
                <a:cubicBezTo>
                  <a:pt x="998" y="1356"/>
                  <a:pt x="978" y="1354"/>
                  <a:pt x="960" y="1357"/>
                </a:cubicBezTo>
                <a:cubicBezTo>
                  <a:pt x="984" y="1432"/>
                  <a:pt x="1001" y="1529"/>
                  <a:pt x="941" y="1586"/>
                </a:cubicBezTo>
                <a:cubicBezTo>
                  <a:pt x="911" y="1583"/>
                  <a:pt x="990" y="1565"/>
                  <a:pt x="960" y="1559"/>
                </a:cubicBezTo>
                <a:cubicBezTo>
                  <a:pt x="913" y="1549"/>
                  <a:pt x="933" y="1528"/>
                  <a:pt x="896" y="1504"/>
                </a:cubicBezTo>
                <a:cubicBezTo>
                  <a:pt x="902" y="1498"/>
                  <a:pt x="759" y="1476"/>
                  <a:pt x="768" y="1476"/>
                </a:cubicBezTo>
                <a:cubicBezTo>
                  <a:pt x="777" y="1476"/>
                  <a:pt x="778" y="1493"/>
                  <a:pt x="786" y="1495"/>
                </a:cubicBezTo>
                <a:cubicBezTo>
                  <a:pt x="812" y="1502"/>
                  <a:pt x="841" y="1501"/>
                  <a:pt x="868" y="1504"/>
                </a:cubicBezTo>
                <a:cubicBezTo>
                  <a:pt x="859" y="1507"/>
                  <a:pt x="905" y="1500"/>
                  <a:pt x="914" y="1504"/>
                </a:cubicBezTo>
                <a:cubicBezTo>
                  <a:pt x="933" y="1513"/>
                  <a:pt x="885" y="1529"/>
                  <a:pt x="905" y="1522"/>
                </a:cubicBezTo>
                <a:cubicBezTo>
                  <a:pt x="914" y="1519"/>
                  <a:pt x="901" y="1503"/>
                  <a:pt x="896" y="1495"/>
                </a:cubicBezTo>
                <a:cubicBezTo>
                  <a:pt x="891" y="1487"/>
                  <a:pt x="883" y="1483"/>
                  <a:pt x="877" y="1476"/>
                </a:cubicBezTo>
                <a:cubicBezTo>
                  <a:pt x="870" y="1468"/>
                  <a:pt x="868" y="1455"/>
                  <a:pt x="859" y="1449"/>
                </a:cubicBezTo>
                <a:cubicBezTo>
                  <a:pt x="834" y="1434"/>
                  <a:pt x="804" y="1431"/>
                  <a:pt x="777" y="1421"/>
                </a:cubicBezTo>
                <a:cubicBezTo>
                  <a:pt x="759" y="1424"/>
                  <a:pt x="741" y="1431"/>
                  <a:pt x="722" y="1431"/>
                </a:cubicBezTo>
                <a:cubicBezTo>
                  <a:pt x="667" y="1431"/>
                  <a:pt x="557" y="1421"/>
                  <a:pt x="557" y="1421"/>
                </a:cubicBezTo>
                <a:close/>
              </a:path>
            </a:pathLst>
          </a:custGeom>
          <a:solidFill>
            <a:srgbClr val="FF9900"/>
          </a:solidFill>
          <a:ln w="9525">
            <a:solidFill>
              <a:schemeClr val="tx1"/>
            </a:solidFill>
            <a:round/>
            <a:headEnd/>
            <a:tailEnd/>
          </a:ln>
        </p:spPr>
        <p:txBody>
          <a:bodyPr wrap="none" anchor="ctr"/>
          <a:lstStyle/>
          <a:p>
            <a:endParaRPr lang="en-GB"/>
          </a:p>
        </p:txBody>
      </p:sp>
      <p:sp>
        <p:nvSpPr>
          <p:cNvPr id="91143" name="Text Box 7"/>
          <p:cNvSpPr txBox="1">
            <a:spLocks noChangeArrowheads="1"/>
          </p:cNvSpPr>
          <p:nvPr/>
        </p:nvSpPr>
        <p:spPr bwMode="auto">
          <a:xfrm>
            <a:off x="5943600" y="1965325"/>
            <a:ext cx="1981200" cy="854075"/>
          </a:xfrm>
          <a:prstGeom prst="rect">
            <a:avLst/>
          </a:prstGeom>
          <a:noFill/>
          <a:ln w="9525" algn="ctr">
            <a:noFill/>
            <a:miter lim="800000"/>
            <a:headEnd/>
            <a:tailEnd/>
          </a:ln>
        </p:spPr>
        <p:txBody>
          <a:bodyPr>
            <a:spAutoFit/>
          </a:bodyPr>
          <a:lstStyle/>
          <a:p>
            <a:pPr algn="ctr">
              <a:spcBef>
                <a:spcPct val="50000"/>
              </a:spcBef>
            </a:pPr>
            <a:r>
              <a:rPr lang="en-US" altLang="en-US" sz="2000">
                <a:solidFill>
                  <a:schemeClr val="tx1"/>
                </a:solidFill>
              </a:rPr>
              <a:t>Châu Mĩ </a:t>
            </a:r>
          </a:p>
          <a:p>
            <a:pPr algn="ctr">
              <a:spcBef>
                <a:spcPct val="50000"/>
              </a:spcBef>
            </a:pPr>
            <a:r>
              <a:rPr lang="en-US" altLang="en-US" sz="2000">
                <a:solidFill>
                  <a:schemeClr val="tx1"/>
                </a:solidFill>
              </a:rPr>
              <a:t>Ăng-lô-xăc-xông</a:t>
            </a:r>
          </a:p>
        </p:txBody>
      </p:sp>
      <p:sp>
        <p:nvSpPr>
          <p:cNvPr id="91144" name="Text Box 8"/>
          <p:cNvSpPr txBox="1">
            <a:spLocks noChangeArrowheads="1"/>
          </p:cNvSpPr>
          <p:nvPr/>
        </p:nvSpPr>
        <p:spPr bwMode="auto">
          <a:xfrm rot="2427117">
            <a:off x="5445125" y="3748088"/>
            <a:ext cx="3775075" cy="519112"/>
          </a:xfrm>
          <a:prstGeom prst="rect">
            <a:avLst/>
          </a:prstGeom>
          <a:noFill/>
          <a:ln w="9525" algn="ctr">
            <a:noFill/>
            <a:miter lim="800000"/>
            <a:headEnd/>
            <a:tailEnd/>
          </a:ln>
        </p:spPr>
        <p:txBody>
          <a:bodyPr>
            <a:spAutoFit/>
          </a:bodyPr>
          <a:lstStyle/>
          <a:p>
            <a:pPr algn="ctr">
              <a:spcBef>
                <a:spcPct val="50000"/>
              </a:spcBef>
            </a:pPr>
            <a:r>
              <a:rPr lang="en-US" altLang="en-US" sz="2800" dirty="0" err="1">
                <a:solidFill>
                  <a:srgbClr val="000099"/>
                </a:solidFill>
              </a:rPr>
              <a:t>Châu</a:t>
            </a:r>
            <a:r>
              <a:rPr lang="en-US" altLang="en-US" sz="2800" dirty="0">
                <a:solidFill>
                  <a:srgbClr val="000099"/>
                </a:solidFill>
              </a:rPr>
              <a:t> </a:t>
            </a:r>
            <a:r>
              <a:rPr lang="en-US" altLang="en-US" sz="2800" dirty="0" err="1">
                <a:solidFill>
                  <a:srgbClr val="000099"/>
                </a:solidFill>
              </a:rPr>
              <a:t>Mĩ</a:t>
            </a:r>
            <a:r>
              <a:rPr lang="en-US" altLang="en-US" sz="2800" dirty="0">
                <a:solidFill>
                  <a:srgbClr val="000099"/>
                </a:solidFill>
              </a:rPr>
              <a:t> La-</a:t>
            </a:r>
            <a:r>
              <a:rPr lang="en-US" altLang="en-US" sz="2800" dirty="0" err="1">
                <a:solidFill>
                  <a:srgbClr val="000099"/>
                </a:solidFill>
              </a:rPr>
              <a:t>tinh</a:t>
            </a:r>
            <a:endParaRPr lang="en-US" altLang="en-US" sz="2800" dirty="0">
              <a:solidFill>
                <a:srgbClr val="000099"/>
              </a:solidFill>
            </a:endParaRPr>
          </a:p>
        </p:txBody>
      </p:sp>
      <p:grpSp>
        <p:nvGrpSpPr>
          <p:cNvPr id="4" name="Group 43"/>
          <p:cNvGrpSpPr>
            <a:grpSpLocks/>
          </p:cNvGrpSpPr>
          <p:nvPr/>
        </p:nvGrpSpPr>
        <p:grpSpPr bwMode="auto">
          <a:xfrm>
            <a:off x="0" y="1143000"/>
            <a:ext cx="4576763" cy="3416301"/>
            <a:chOff x="10" y="586"/>
            <a:chExt cx="2883" cy="2152"/>
          </a:xfrm>
        </p:grpSpPr>
        <p:sp>
          <p:nvSpPr>
            <p:cNvPr id="22540" name="Text Box 10"/>
            <p:cNvSpPr txBox="1">
              <a:spLocks noChangeArrowheads="1"/>
            </p:cNvSpPr>
            <p:nvPr/>
          </p:nvSpPr>
          <p:spPr bwMode="auto">
            <a:xfrm>
              <a:off x="280" y="586"/>
              <a:ext cx="2613" cy="2152"/>
            </a:xfrm>
            <a:prstGeom prst="rect">
              <a:avLst/>
            </a:prstGeom>
            <a:solidFill>
              <a:srgbClr val="FFFF00"/>
            </a:solidFill>
            <a:ln w="9525">
              <a:noFill/>
              <a:miter lim="800000"/>
              <a:headEnd/>
              <a:tailEnd/>
            </a:ln>
          </p:spPr>
          <p:txBody>
            <a:bodyPr>
              <a:spAutoFit/>
            </a:bodyPr>
            <a:lstStyle/>
            <a:p>
              <a:pPr algn="just">
                <a:spcBef>
                  <a:spcPct val="50000"/>
                </a:spcBef>
              </a:pPr>
              <a:r>
                <a:rPr lang="en-US" altLang="en-US" sz="3600" i="1" dirty="0" err="1">
                  <a:solidFill>
                    <a:srgbClr val="FF0000"/>
                  </a:solidFill>
                </a:rPr>
                <a:t>Giải</a:t>
              </a:r>
              <a:r>
                <a:rPr lang="en-US" altLang="en-US" sz="3600" i="1" dirty="0">
                  <a:solidFill>
                    <a:srgbClr val="FF0000"/>
                  </a:solidFill>
                </a:rPr>
                <a:t> </a:t>
              </a:r>
              <a:r>
                <a:rPr lang="en-US" altLang="en-US" sz="3600" i="1" dirty="0" err="1">
                  <a:solidFill>
                    <a:srgbClr val="FF0000"/>
                  </a:solidFill>
                </a:rPr>
                <a:t>thích</a:t>
              </a:r>
              <a:r>
                <a:rPr lang="en-US" altLang="en-US" sz="3600" i="1" dirty="0">
                  <a:solidFill>
                    <a:srgbClr val="FF0000"/>
                  </a:solidFill>
                </a:rPr>
                <a:t> </a:t>
              </a:r>
              <a:r>
                <a:rPr lang="en-US" altLang="en-US" sz="3600" i="1" dirty="0" err="1">
                  <a:solidFill>
                    <a:srgbClr val="FF0000"/>
                  </a:solidFill>
                </a:rPr>
                <a:t>tại</a:t>
              </a:r>
              <a:r>
                <a:rPr lang="en-US" altLang="en-US" sz="3600" i="1" dirty="0">
                  <a:solidFill>
                    <a:srgbClr val="FF0000"/>
                  </a:solidFill>
                </a:rPr>
                <a:t> </a:t>
              </a:r>
              <a:r>
                <a:rPr lang="en-US" altLang="en-US" sz="3600" i="1" dirty="0" err="1">
                  <a:solidFill>
                    <a:srgbClr val="FF0000"/>
                  </a:solidFill>
                </a:rPr>
                <a:t>sao</a:t>
              </a:r>
              <a:r>
                <a:rPr lang="en-US" altLang="en-US" sz="3600" i="1" dirty="0">
                  <a:solidFill>
                    <a:srgbClr val="FF0000"/>
                  </a:solidFill>
                </a:rPr>
                <a:t> </a:t>
              </a:r>
              <a:r>
                <a:rPr lang="en-US" altLang="en-US" sz="3600" i="1" dirty="0" err="1">
                  <a:solidFill>
                    <a:srgbClr val="FF0000"/>
                  </a:solidFill>
                </a:rPr>
                <a:t>có</a:t>
              </a:r>
              <a:r>
                <a:rPr lang="en-US" altLang="en-US" sz="3600" i="1" dirty="0">
                  <a:solidFill>
                    <a:srgbClr val="FF0000"/>
                  </a:solidFill>
                </a:rPr>
                <a:t> </a:t>
              </a:r>
              <a:r>
                <a:rPr lang="en-US" altLang="en-US" sz="3600" i="1" dirty="0" err="1">
                  <a:solidFill>
                    <a:srgbClr val="FF0000"/>
                  </a:solidFill>
                </a:rPr>
                <a:t>sự</a:t>
              </a:r>
              <a:r>
                <a:rPr lang="en-US" altLang="en-US" sz="3600" i="1" dirty="0">
                  <a:solidFill>
                    <a:srgbClr val="FF0000"/>
                  </a:solidFill>
                </a:rPr>
                <a:t> </a:t>
              </a:r>
              <a:r>
                <a:rPr lang="en-US" altLang="en-US" sz="3600" i="1" dirty="0" err="1">
                  <a:solidFill>
                    <a:srgbClr val="FF0000"/>
                  </a:solidFill>
                </a:rPr>
                <a:t>khác</a:t>
              </a:r>
              <a:r>
                <a:rPr lang="en-US" altLang="en-US" sz="3600" i="1" dirty="0">
                  <a:solidFill>
                    <a:srgbClr val="FF0000"/>
                  </a:solidFill>
                </a:rPr>
                <a:t> </a:t>
              </a:r>
              <a:r>
                <a:rPr lang="en-US" altLang="en-US" sz="3600" i="1" dirty="0" err="1">
                  <a:solidFill>
                    <a:srgbClr val="FF0000"/>
                  </a:solidFill>
                </a:rPr>
                <a:t>nhau</a:t>
              </a:r>
              <a:r>
                <a:rPr lang="en-US" altLang="en-US" sz="3600" i="1" dirty="0">
                  <a:solidFill>
                    <a:srgbClr val="FF0000"/>
                  </a:solidFill>
                </a:rPr>
                <a:t> </a:t>
              </a:r>
              <a:r>
                <a:rPr lang="en-US" altLang="en-US" sz="3600" i="1" dirty="0" err="1">
                  <a:solidFill>
                    <a:srgbClr val="FF0000"/>
                  </a:solidFill>
                </a:rPr>
                <a:t>về</a:t>
              </a:r>
              <a:r>
                <a:rPr lang="en-US" altLang="en-US" sz="3600" i="1" dirty="0">
                  <a:solidFill>
                    <a:srgbClr val="FF0000"/>
                  </a:solidFill>
                </a:rPr>
                <a:t> </a:t>
              </a:r>
              <a:r>
                <a:rPr lang="en-US" altLang="en-US" sz="3600" i="1" dirty="0" err="1">
                  <a:solidFill>
                    <a:srgbClr val="FF0000"/>
                  </a:solidFill>
                </a:rPr>
                <a:t>ngôn</a:t>
              </a:r>
              <a:r>
                <a:rPr lang="en-US" altLang="en-US" sz="3600" i="1" dirty="0">
                  <a:solidFill>
                    <a:srgbClr val="FF0000"/>
                  </a:solidFill>
                </a:rPr>
                <a:t> </a:t>
              </a:r>
              <a:r>
                <a:rPr lang="en-US" altLang="en-US" sz="3600" i="1" dirty="0" err="1">
                  <a:solidFill>
                    <a:srgbClr val="FF0000"/>
                  </a:solidFill>
                </a:rPr>
                <a:t>ngữ</a:t>
              </a:r>
              <a:r>
                <a:rPr lang="en-US" altLang="en-US" sz="3600" i="1" dirty="0">
                  <a:solidFill>
                    <a:srgbClr val="FF0000"/>
                  </a:solidFill>
                </a:rPr>
                <a:t> </a:t>
              </a:r>
              <a:r>
                <a:rPr lang="en-US" altLang="en-US" sz="3600" i="1" dirty="0" err="1">
                  <a:solidFill>
                    <a:srgbClr val="FF0000"/>
                  </a:solidFill>
                </a:rPr>
                <a:t>giữa</a:t>
              </a:r>
              <a:r>
                <a:rPr lang="en-US" altLang="en-US" sz="3600" i="1" dirty="0">
                  <a:solidFill>
                    <a:srgbClr val="FF0000"/>
                  </a:solidFill>
                </a:rPr>
                <a:t> </a:t>
              </a:r>
              <a:r>
                <a:rPr lang="en-US" altLang="en-US" sz="3600" i="1" dirty="0" err="1">
                  <a:solidFill>
                    <a:srgbClr val="FF0000"/>
                  </a:solidFill>
                </a:rPr>
                <a:t>dân</a:t>
              </a:r>
              <a:r>
                <a:rPr lang="en-US" altLang="en-US" sz="3600" i="1" dirty="0">
                  <a:solidFill>
                    <a:srgbClr val="FF0000"/>
                  </a:solidFill>
                </a:rPr>
                <a:t> </a:t>
              </a:r>
              <a:r>
                <a:rPr lang="en-US" altLang="en-US" sz="3600" i="1" dirty="0" err="1">
                  <a:solidFill>
                    <a:srgbClr val="FF0000"/>
                  </a:solidFill>
                </a:rPr>
                <a:t>cư</a:t>
              </a:r>
              <a:r>
                <a:rPr lang="en-US" altLang="en-US" sz="3600" i="1" dirty="0">
                  <a:solidFill>
                    <a:srgbClr val="FF0000"/>
                  </a:solidFill>
                </a:rPr>
                <a:t> ở </a:t>
              </a:r>
              <a:r>
                <a:rPr lang="en-US" altLang="en-US" sz="3600" i="1" dirty="0" err="1">
                  <a:solidFill>
                    <a:srgbClr val="FF0000"/>
                  </a:solidFill>
                </a:rPr>
                <a:t>khu</a:t>
              </a:r>
              <a:r>
                <a:rPr lang="en-US" altLang="en-US" sz="3600" i="1" dirty="0">
                  <a:solidFill>
                    <a:srgbClr val="FF0000"/>
                  </a:solidFill>
                </a:rPr>
                <a:t> </a:t>
              </a:r>
              <a:r>
                <a:rPr lang="en-US" altLang="en-US" sz="3600" i="1" dirty="0" err="1">
                  <a:solidFill>
                    <a:srgbClr val="FF0000"/>
                  </a:solidFill>
                </a:rPr>
                <a:t>vực</a:t>
              </a:r>
              <a:r>
                <a:rPr lang="en-US" altLang="en-US" sz="3600" i="1" dirty="0">
                  <a:solidFill>
                    <a:srgbClr val="FF0000"/>
                  </a:solidFill>
                </a:rPr>
                <a:t> </a:t>
              </a:r>
              <a:r>
                <a:rPr lang="en-US" altLang="en-US" sz="3600" i="1" dirty="0" err="1">
                  <a:solidFill>
                    <a:srgbClr val="FF0000"/>
                  </a:solidFill>
                </a:rPr>
                <a:t>Bắc</a:t>
              </a:r>
              <a:r>
                <a:rPr lang="en-US" altLang="en-US" sz="3600" i="1" dirty="0">
                  <a:solidFill>
                    <a:srgbClr val="FF0000"/>
                  </a:solidFill>
                </a:rPr>
                <a:t> </a:t>
              </a:r>
              <a:r>
                <a:rPr lang="en-US" altLang="en-US" sz="3600" i="1" dirty="0" err="1">
                  <a:solidFill>
                    <a:srgbClr val="FF0000"/>
                  </a:solidFill>
                </a:rPr>
                <a:t>Mĩ</a:t>
              </a:r>
              <a:r>
                <a:rPr lang="en-US" altLang="en-US" sz="3600" i="1" dirty="0">
                  <a:solidFill>
                    <a:srgbClr val="FF0000"/>
                  </a:solidFill>
                </a:rPr>
                <a:t> </a:t>
              </a:r>
              <a:r>
                <a:rPr lang="en-US" altLang="en-US" sz="3600" i="1" dirty="0" err="1">
                  <a:solidFill>
                    <a:srgbClr val="FF0000"/>
                  </a:solidFill>
                </a:rPr>
                <a:t>với</a:t>
              </a:r>
              <a:r>
                <a:rPr lang="en-US" altLang="en-US" sz="3600" i="1" dirty="0">
                  <a:solidFill>
                    <a:srgbClr val="FF0000"/>
                  </a:solidFill>
                </a:rPr>
                <a:t> </a:t>
              </a:r>
              <a:r>
                <a:rPr lang="en-US" altLang="en-US" sz="3600" i="1" dirty="0" err="1">
                  <a:solidFill>
                    <a:srgbClr val="FF0000"/>
                  </a:solidFill>
                </a:rPr>
                <a:t>dân</a:t>
              </a:r>
              <a:r>
                <a:rPr lang="en-US" altLang="en-US" sz="3600" b="0" dirty="0">
                  <a:solidFill>
                    <a:srgbClr val="FF0000"/>
                  </a:solidFill>
                </a:rPr>
                <a:t> </a:t>
              </a:r>
              <a:r>
                <a:rPr lang="en-US" altLang="en-US" sz="3600" i="1" dirty="0" err="1">
                  <a:solidFill>
                    <a:srgbClr val="FF0000"/>
                  </a:solidFill>
                </a:rPr>
                <a:t>cư</a:t>
              </a:r>
              <a:r>
                <a:rPr lang="en-US" altLang="en-US" sz="3600" i="1" dirty="0">
                  <a:solidFill>
                    <a:srgbClr val="FF0000"/>
                  </a:solidFill>
                </a:rPr>
                <a:t> </a:t>
              </a:r>
              <a:r>
                <a:rPr lang="en-US" altLang="en-US" sz="3600" i="1" dirty="0" err="1">
                  <a:solidFill>
                    <a:srgbClr val="FF0000"/>
                  </a:solidFill>
                </a:rPr>
                <a:t>khu</a:t>
              </a:r>
              <a:r>
                <a:rPr lang="en-US" altLang="en-US" sz="3600" i="1" dirty="0">
                  <a:solidFill>
                    <a:srgbClr val="FF0000"/>
                  </a:solidFill>
                </a:rPr>
                <a:t> </a:t>
              </a:r>
              <a:r>
                <a:rPr lang="en-US" altLang="en-US" sz="3600" i="1" dirty="0" err="1">
                  <a:solidFill>
                    <a:srgbClr val="FF0000"/>
                  </a:solidFill>
                </a:rPr>
                <a:t>vực</a:t>
              </a:r>
              <a:r>
                <a:rPr lang="en-US" altLang="en-US" sz="3600" i="1" dirty="0">
                  <a:solidFill>
                    <a:srgbClr val="FF0000"/>
                  </a:solidFill>
                </a:rPr>
                <a:t> </a:t>
              </a:r>
              <a:r>
                <a:rPr lang="en-US" altLang="en-US" sz="3600" i="1" dirty="0" err="1">
                  <a:solidFill>
                    <a:srgbClr val="FF0000"/>
                  </a:solidFill>
                </a:rPr>
                <a:t>Trung</a:t>
              </a:r>
              <a:r>
                <a:rPr lang="en-US" altLang="en-US" sz="3600" i="1" dirty="0">
                  <a:solidFill>
                    <a:srgbClr val="FF0000"/>
                  </a:solidFill>
                </a:rPr>
                <a:t> </a:t>
              </a:r>
              <a:r>
                <a:rPr lang="en-US" altLang="en-US" sz="3600" i="1" dirty="0" err="1">
                  <a:solidFill>
                    <a:srgbClr val="FF0000"/>
                  </a:solidFill>
                </a:rPr>
                <a:t>và</a:t>
              </a:r>
              <a:r>
                <a:rPr lang="en-US" altLang="en-US" sz="3600" i="1" dirty="0">
                  <a:solidFill>
                    <a:srgbClr val="FF0000"/>
                  </a:solidFill>
                </a:rPr>
                <a:t> Nam </a:t>
              </a:r>
              <a:r>
                <a:rPr lang="en-US" altLang="en-US" sz="3600" i="1" dirty="0" err="1">
                  <a:solidFill>
                    <a:srgbClr val="FF0000"/>
                  </a:solidFill>
                </a:rPr>
                <a:t>Mĩ</a:t>
              </a:r>
              <a:r>
                <a:rPr lang="en-US" altLang="en-US" sz="3600" i="1" dirty="0">
                  <a:solidFill>
                    <a:srgbClr val="FF0000"/>
                  </a:solidFill>
                </a:rPr>
                <a:t>?</a:t>
              </a:r>
            </a:p>
          </p:txBody>
        </p:sp>
        <p:pic>
          <p:nvPicPr>
            <p:cNvPr id="22541" name="Picture 11" descr="question_pop_up_from_box_hg_clr"/>
            <p:cNvPicPr>
              <a:picLocks noChangeAspect="1" noChangeArrowheads="1" noCrop="1"/>
            </p:cNvPicPr>
            <p:nvPr/>
          </p:nvPicPr>
          <p:blipFill>
            <a:blip r:embed="rId3" cstate="print"/>
            <a:srcRect/>
            <a:stretch>
              <a:fillRect/>
            </a:stretch>
          </p:blipFill>
          <p:spPr bwMode="auto">
            <a:xfrm>
              <a:off x="10" y="1074"/>
              <a:ext cx="605" cy="816"/>
            </a:xfrm>
            <a:prstGeom prst="rect">
              <a:avLst/>
            </a:prstGeom>
            <a:noFill/>
            <a:ln w="9525">
              <a:noFill/>
              <a:miter lim="800000"/>
              <a:headEnd/>
              <a:tailEnd/>
            </a:ln>
          </p:spPr>
        </p:pic>
      </p:grpSp>
      <p:sp>
        <p:nvSpPr>
          <p:cNvPr id="22536" name="Text Box 45"/>
          <p:cNvSpPr txBox="1">
            <a:spLocks noChangeArrowheads="1"/>
          </p:cNvSpPr>
          <p:nvPr/>
        </p:nvSpPr>
        <p:spPr bwMode="auto">
          <a:xfrm>
            <a:off x="1066800" y="3962400"/>
            <a:ext cx="3962400" cy="457200"/>
          </a:xfrm>
          <a:prstGeom prst="rect">
            <a:avLst/>
          </a:prstGeom>
          <a:noFill/>
          <a:ln w="9525" algn="ctr">
            <a:noFill/>
            <a:miter lim="800000"/>
            <a:headEnd/>
            <a:tailEnd/>
          </a:ln>
        </p:spPr>
        <p:txBody>
          <a:bodyPr>
            <a:spAutoFit/>
          </a:bodyPr>
          <a:lstStyle/>
          <a:p>
            <a:pPr>
              <a:spcBef>
                <a:spcPct val="50000"/>
              </a:spcBef>
            </a:pPr>
            <a:endParaRPr lang="en-US" altLang="en-US"/>
          </a:p>
        </p:txBody>
      </p:sp>
      <p:sp>
        <p:nvSpPr>
          <p:cNvPr id="91182" name="Rectangle 46"/>
          <p:cNvSpPr>
            <a:spLocks noChangeArrowheads="1"/>
          </p:cNvSpPr>
          <p:nvPr/>
        </p:nvSpPr>
        <p:spPr bwMode="auto">
          <a:xfrm>
            <a:off x="0" y="117693"/>
            <a:ext cx="5105400" cy="6740307"/>
          </a:xfrm>
          <a:prstGeom prst="rect">
            <a:avLst/>
          </a:prstGeom>
          <a:noFill/>
          <a:ln w="9525">
            <a:noFill/>
            <a:miter lim="800000"/>
            <a:headEnd/>
            <a:tailEnd/>
          </a:ln>
        </p:spPr>
        <p:txBody>
          <a:bodyPr wrap="square">
            <a:spAutoFit/>
          </a:bodyPr>
          <a:lstStyle/>
          <a:p>
            <a:pPr eaLnBrk="1" hangingPunct="1">
              <a:spcBef>
                <a:spcPct val="50000"/>
              </a:spcBef>
            </a:pPr>
            <a:r>
              <a:rPr lang="en-US" altLang="en-US" sz="3200" dirty="0">
                <a:solidFill>
                  <a:srgbClr val="FF0000"/>
                </a:solidFill>
              </a:rPr>
              <a:t>- </a:t>
            </a:r>
            <a:r>
              <a:rPr lang="en-US" altLang="en-US" sz="3200" dirty="0" err="1">
                <a:solidFill>
                  <a:srgbClr val="FF0000"/>
                </a:solidFill>
              </a:rPr>
              <a:t>Dân</a:t>
            </a:r>
            <a:r>
              <a:rPr lang="en-US" altLang="en-US" sz="3200" dirty="0">
                <a:solidFill>
                  <a:srgbClr val="FF0000"/>
                </a:solidFill>
              </a:rPr>
              <a:t> </a:t>
            </a:r>
            <a:r>
              <a:rPr lang="en-US" altLang="en-US" sz="3200" dirty="0" err="1">
                <a:solidFill>
                  <a:srgbClr val="FF0000"/>
                </a:solidFill>
              </a:rPr>
              <a:t>cư</a:t>
            </a:r>
            <a:r>
              <a:rPr lang="en-US" altLang="en-US" sz="3200" dirty="0">
                <a:solidFill>
                  <a:srgbClr val="FF0000"/>
                </a:solidFill>
              </a:rPr>
              <a:t> </a:t>
            </a:r>
            <a:r>
              <a:rPr lang="en-US" altLang="en-US" sz="3200" dirty="0" err="1">
                <a:solidFill>
                  <a:srgbClr val="FF0000"/>
                </a:solidFill>
              </a:rPr>
              <a:t>Bắc</a:t>
            </a:r>
            <a:r>
              <a:rPr lang="en-US" altLang="en-US" sz="3200" dirty="0">
                <a:solidFill>
                  <a:srgbClr val="FF0000"/>
                </a:solidFill>
              </a:rPr>
              <a:t> </a:t>
            </a:r>
            <a:r>
              <a:rPr lang="en-US" altLang="en-US" sz="3200" dirty="0" err="1">
                <a:solidFill>
                  <a:srgbClr val="FF0000"/>
                </a:solidFill>
              </a:rPr>
              <a:t>Mĩ</a:t>
            </a:r>
            <a:r>
              <a:rPr lang="en-US" altLang="en-US" sz="3200" dirty="0">
                <a:solidFill>
                  <a:srgbClr val="6600FF"/>
                </a:solidFill>
              </a:rPr>
              <a:t> ở </a:t>
            </a:r>
            <a:r>
              <a:rPr lang="en-US" altLang="en-US" sz="3200" dirty="0" err="1">
                <a:solidFill>
                  <a:srgbClr val="6600FF"/>
                </a:solidFill>
              </a:rPr>
              <a:t>hai</a:t>
            </a:r>
            <a:r>
              <a:rPr lang="en-US" altLang="en-US" sz="3200" dirty="0">
                <a:solidFill>
                  <a:srgbClr val="6600FF"/>
                </a:solidFill>
              </a:rPr>
              <a:t> </a:t>
            </a:r>
            <a:r>
              <a:rPr lang="en-US" altLang="en-US" sz="3200" dirty="0" err="1">
                <a:solidFill>
                  <a:srgbClr val="6600FF"/>
                </a:solidFill>
              </a:rPr>
              <a:t>nước</a:t>
            </a:r>
            <a:r>
              <a:rPr lang="en-US" altLang="en-US" sz="3200" dirty="0">
                <a:solidFill>
                  <a:srgbClr val="6600FF"/>
                </a:solidFill>
              </a:rPr>
              <a:t> </a:t>
            </a:r>
            <a:r>
              <a:rPr lang="en-US" altLang="en-US" sz="3200" dirty="0" err="1">
                <a:solidFill>
                  <a:srgbClr val="6600FF"/>
                </a:solidFill>
              </a:rPr>
              <a:t>Hoa</a:t>
            </a:r>
            <a:r>
              <a:rPr lang="en-US" altLang="en-US" sz="3200" dirty="0">
                <a:solidFill>
                  <a:srgbClr val="6600FF"/>
                </a:solidFill>
              </a:rPr>
              <a:t> </a:t>
            </a:r>
            <a:r>
              <a:rPr lang="en-US" altLang="en-US" sz="3200" dirty="0" err="1">
                <a:solidFill>
                  <a:srgbClr val="6600FF"/>
                </a:solidFill>
              </a:rPr>
              <a:t>Kỳ</a:t>
            </a:r>
            <a:r>
              <a:rPr lang="en-US" altLang="en-US" sz="3200" dirty="0">
                <a:solidFill>
                  <a:srgbClr val="6600FF"/>
                </a:solidFill>
              </a:rPr>
              <a:t> </a:t>
            </a:r>
            <a:r>
              <a:rPr lang="en-US" altLang="en-US" sz="3200" dirty="0" err="1">
                <a:solidFill>
                  <a:srgbClr val="6600FF"/>
                </a:solidFill>
              </a:rPr>
              <a:t>và</a:t>
            </a:r>
            <a:r>
              <a:rPr lang="en-US" altLang="en-US" sz="3200" dirty="0">
                <a:solidFill>
                  <a:srgbClr val="6600FF"/>
                </a:solidFill>
              </a:rPr>
              <a:t> Ca-</a:t>
            </a:r>
            <a:r>
              <a:rPr lang="en-US" altLang="en-US" sz="3200" dirty="0" err="1">
                <a:solidFill>
                  <a:srgbClr val="6600FF"/>
                </a:solidFill>
              </a:rPr>
              <a:t>na</a:t>
            </a:r>
            <a:r>
              <a:rPr lang="en-US" altLang="en-US" sz="3200" dirty="0">
                <a:solidFill>
                  <a:srgbClr val="6600FF"/>
                </a:solidFill>
              </a:rPr>
              <a:t>-</a:t>
            </a:r>
            <a:r>
              <a:rPr lang="en-US" altLang="en-US" sz="3200" dirty="0" err="1">
                <a:solidFill>
                  <a:srgbClr val="6600FF"/>
                </a:solidFill>
              </a:rPr>
              <a:t>đa</a:t>
            </a:r>
            <a:r>
              <a:rPr lang="en-US" altLang="en-US" sz="3200" dirty="0">
                <a:solidFill>
                  <a:srgbClr val="6600FF"/>
                </a:solidFill>
              </a:rPr>
              <a:t>, </a:t>
            </a:r>
            <a:r>
              <a:rPr lang="en-US" altLang="en-US" sz="3200" dirty="0" err="1">
                <a:solidFill>
                  <a:srgbClr val="6600FF"/>
                </a:solidFill>
              </a:rPr>
              <a:t>đa</a:t>
            </a:r>
            <a:r>
              <a:rPr lang="en-US" altLang="en-US" sz="3200" dirty="0">
                <a:solidFill>
                  <a:srgbClr val="6600FF"/>
                </a:solidFill>
              </a:rPr>
              <a:t> </a:t>
            </a:r>
            <a:r>
              <a:rPr lang="en-US" altLang="en-US" sz="3200" dirty="0" err="1">
                <a:solidFill>
                  <a:srgbClr val="6600FF"/>
                </a:solidFill>
              </a:rPr>
              <a:t>số</a:t>
            </a:r>
            <a:r>
              <a:rPr lang="en-US" altLang="en-US" sz="3200" dirty="0">
                <a:solidFill>
                  <a:srgbClr val="6600FF"/>
                </a:solidFill>
              </a:rPr>
              <a:t> </a:t>
            </a:r>
            <a:r>
              <a:rPr lang="en-US" altLang="en-US" sz="3200" dirty="0" err="1">
                <a:solidFill>
                  <a:srgbClr val="6600FF"/>
                </a:solidFill>
              </a:rPr>
              <a:t>là</a:t>
            </a:r>
            <a:r>
              <a:rPr lang="en-US" altLang="en-US" sz="3200" dirty="0">
                <a:solidFill>
                  <a:srgbClr val="6600FF"/>
                </a:solidFill>
              </a:rPr>
              <a:t> con </a:t>
            </a:r>
            <a:r>
              <a:rPr lang="en-US" altLang="en-US" sz="3200" dirty="0" err="1">
                <a:solidFill>
                  <a:srgbClr val="6600FF"/>
                </a:solidFill>
              </a:rPr>
              <a:t>cháu</a:t>
            </a:r>
            <a:r>
              <a:rPr lang="en-US" altLang="en-US" sz="3200" dirty="0">
                <a:solidFill>
                  <a:srgbClr val="6600FF"/>
                </a:solidFill>
              </a:rPr>
              <a:t> </a:t>
            </a:r>
            <a:r>
              <a:rPr lang="en-US" altLang="en-US" sz="3200" dirty="0" err="1">
                <a:solidFill>
                  <a:srgbClr val="6600FF"/>
                </a:solidFill>
              </a:rPr>
              <a:t>ngưới</a:t>
            </a:r>
            <a:r>
              <a:rPr lang="en-US" altLang="en-US" sz="3200" dirty="0">
                <a:solidFill>
                  <a:srgbClr val="6600FF"/>
                </a:solidFill>
              </a:rPr>
              <a:t> </a:t>
            </a:r>
            <a:r>
              <a:rPr lang="en-US" altLang="en-US" sz="3200" dirty="0" err="1">
                <a:solidFill>
                  <a:srgbClr val="6600FF"/>
                </a:solidFill>
              </a:rPr>
              <a:t>Châu</a:t>
            </a:r>
            <a:r>
              <a:rPr lang="en-US" altLang="en-US" sz="3200" dirty="0">
                <a:solidFill>
                  <a:srgbClr val="6600FF"/>
                </a:solidFill>
              </a:rPr>
              <a:t> </a:t>
            </a:r>
            <a:r>
              <a:rPr lang="en-US" altLang="en-US" sz="3200" dirty="0" err="1">
                <a:solidFill>
                  <a:srgbClr val="6600FF"/>
                </a:solidFill>
              </a:rPr>
              <a:t>Âu</a:t>
            </a:r>
            <a:r>
              <a:rPr lang="en-US" altLang="en-US" sz="3200" dirty="0">
                <a:solidFill>
                  <a:srgbClr val="6600FF"/>
                </a:solidFill>
              </a:rPr>
              <a:t> </a:t>
            </a:r>
            <a:r>
              <a:rPr lang="en-US" altLang="en-US" sz="3200" dirty="0" err="1">
                <a:solidFill>
                  <a:srgbClr val="6600FF"/>
                </a:solidFill>
              </a:rPr>
              <a:t>gốc</a:t>
            </a:r>
            <a:r>
              <a:rPr lang="en-US" altLang="en-US" sz="3200" dirty="0">
                <a:solidFill>
                  <a:srgbClr val="6600FF"/>
                </a:solidFill>
              </a:rPr>
              <a:t> </a:t>
            </a:r>
            <a:r>
              <a:rPr lang="en-US" altLang="en-US" sz="3200" dirty="0" err="1">
                <a:solidFill>
                  <a:srgbClr val="6600FF"/>
                </a:solidFill>
              </a:rPr>
              <a:t>Anh</a:t>
            </a:r>
            <a:r>
              <a:rPr lang="en-US" altLang="en-US" sz="3200" dirty="0">
                <a:solidFill>
                  <a:srgbClr val="6600FF"/>
                </a:solidFill>
              </a:rPr>
              <a:t>, </a:t>
            </a:r>
            <a:r>
              <a:rPr lang="en-US" altLang="en-US" sz="3200" dirty="0" err="1">
                <a:solidFill>
                  <a:srgbClr val="6600FF"/>
                </a:solidFill>
              </a:rPr>
              <a:t>Pháp</a:t>
            </a:r>
            <a:r>
              <a:rPr lang="en-US" altLang="en-US" sz="3200" dirty="0">
                <a:solidFill>
                  <a:srgbClr val="6600FF"/>
                </a:solidFill>
              </a:rPr>
              <a:t>, </a:t>
            </a:r>
            <a:r>
              <a:rPr lang="en-US" altLang="en-US" sz="3200" dirty="0" err="1">
                <a:solidFill>
                  <a:srgbClr val="6600FF"/>
                </a:solidFill>
              </a:rPr>
              <a:t>Đức</a:t>
            </a:r>
            <a:r>
              <a:rPr lang="en-US" altLang="en-US" sz="3200" dirty="0">
                <a:solidFill>
                  <a:srgbClr val="6600FF"/>
                </a:solidFill>
              </a:rPr>
              <a:t> </a:t>
            </a:r>
            <a:r>
              <a:rPr lang="en-US" altLang="en-US" sz="3200" dirty="0" err="1">
                <a:solidFill>
                  <a:srgbClr val="6600FF"/>
                </a:solidFill>
              </a:rPr>
              <a:t>thuộc</a:t>
            </a:r>
            <a:r>
              <a:rPr lang="en-US" altLang="en-US" sz="3200" dirty="0">
                <a:solidFill>
                  <a:srgbClr val="6600FF"/>
                </a:solidFill>
              </a:rPr>
              <a:t> </a:t>
            </a:r>
            <a:r>
              <a:rPr lang="en-US" altLang="en-US" sz="3200" dirty="0" err="1">
                <a:solidFill>
                  <a:srgbClr val="6600FF"/>
                </a:solidFill>
              </a:rPr>
              <a:t>bộ</a:t>
            </a:r>
            <a:r>
              <a:rPr lang="en-US" altLang="en-US" sz="3200" dirty="0">
                <a:solidFill>
                  <a:srgbClr val="6600FF"/>
                </a:solidFill>
              </a:rPr>
              <a:t> </a:t>
            </a:r>
            <a:r>
              <a:rPr lang="en-US" altLang="en-US" sz="3200" dirty="0" err="1">
                <a:solidFill>
                  <a:srgbClr val="6600FF"/>
                </a:solidFill>
              </a:rPr>
              <a:t>lạc</a:t>
            </a:r>
            <a:r>
              <a:rPr lang="en-US" altLang="en-US" sz="3200" dirty="0">
                <a:solidFill>
                  <a:srgbClr val="6600FF"/>
                </a:solidFill>
              </a:rPr>
              <a:t> </a:t>
            </a:r>
            <a:r>
              <a:rPr lang="en-US" altLang="en-US" sz="3200" dirty="0" err="1">
                <a:solidFill>
                  <a:srgbClr val="6600FF"/>
                </a:solidFill>
              </a:rPr>
              <a:t>cổ</a:t>
            </a:r>
            <a:r>
              <a:rPr lang="en-US" altLang="en-US" sz="3200" dirty="0">
                <a:solidFill>
                  <a:srgbClr val="6600FF"/>
                </a:solidFill>
              </a:rPr>
              <a:t> </a:t>
            </a:r>
            <a:r>
              <a:rPr lang="en-US" altLang="en-US" sz="3200" dirty="0" err="1">
                <a:solidFill>
                  <a:srgbClr val="6600FF"/>
                </a:solidFill>
              </a:rPr>
              <a:t>Ăng</a:t>
            </a:r>
            <a:r>
              <a:rPr lang="en-US" altLang="en-US" sz="3200" dirty="0">
                <a:solidFill>
                  <a:srgbClr val="6600FF"/>
                </a:solidFill>
              </a:rPr>
              <a:t> </a:t>
            </a:r>
            <a:r>
              <a:rPr lang="en-US" altLang="en-US" sz="3200" dirty="0" err="1">
                <a:solidFill>
                  <a:srgbClr val="6600FF"/>
                </a:solidFill>
              </a:rPr>
              <a:t>lô</a:t>
            </a:r>
            <a:r>
              <a:rPr lang="en-US" altLang="en-US" sz="3200" dirty="0">
                <a:solidFill>
                  <a:srgbClr val="6600FF"/>
                </a:solidFill>
              </a:rPr>
              <a:t> </a:t>
            </a:r>
            <a:r>
              <a:rPr lang="en-US" altLang="en-US" sz="3200" dirty="0" err="1">
                <a:solidFill>
                  <a:srgbClr val="6600FF"/>
                </a:solidFill>
              </a:rPr>
              <a:t>xắc</a:t>
            </a:r>
            <a:r>
              <a:rPr lang="en-US" altLang="en-US" sz="3200" dirty="0">
                <a:solidFill>
                  <a:srgbClr val="6600FF"/>
                </a:solidFill>
              </a:rPr>
              <a:t> </a:t>
            </a:r>
            <a:r>
              <a:rPr lang="en-US" altLang="en-US" sz="3200" dirty="0" err="1">
                <a:solidFill>
                  <a:srgbClr val="6600FF"/>
                </a:solidFill>
              </a:rPr>
              <a:t>xông</a:t>
            </a:r>
            <a:r>
              <a:rPr lang="en-US" altLang="en-US" sz="3200" dirty="0">
                <a:solidFill>
                  <a:srgbClr val="6600FF"/>
                </a:solidFill>
              </a:rPr>
              <a:t>, </a:t>
            </a:r>
            <a:r>
              <a:rPr lang="en-US" altLang="en-US" sz="3200" dirty="0" err="1">
                <a:solidFill>
                  <a:srgbClr val="6600FF"/>
                </a:solidFill>
              </a:rPr>
              <a:t>nói</a:t>
            </a:r>
            <a:r>
              <a:rPr lang="en-US" altLang="en-US" sz="3200" dirty="0">
                <a:solidFill>
                  <a:srgbClr val="6600FF"/>
                </a:solidFill>
              </a:rPr>
              <a:t> </a:t>
            </a:r>
            <a:r>
              <a:rPr lang="en-US" altLang="en-US" sz="3200" dirty="0" err="1">
                <a:solidFill>
                  <a:srgbClr val="6600FF"/>
                </a:solidFill>
              </a:rPr>
              <a:t>tiếng</a:t>
            </a:r>
            <a:r>
              <a:rPr lang="en-US" altLang="en-US" sz="3200" dirty="0">
                <a:solidFill>
                  <a:srgbClr val="6600FF"/>
                </a:solidFill>
              </a:rPr>
              <a:t> </a:t>
            </a:r>
            <a:r>
              <a:rPr lang="en-US" altLang="en-US" sz="3200" dirty="0" err="1">
                <a:solidFill>
                  <a:srgbClr val="6600FF"/>
                </a:solidFill>
              </a:rPr>
              <a:t>Anh</a:t>
            </a:r>
            <a:r>
              <a:rPr lang="en-US" altLang="en-US" sz="3200" dirty="0">
                <a:solidFill>
                  <a:srgbClr val="6600FF"/>
                </a:solidFill>
              </a:rPr>
              <a:t> </a:t>
            </a:r>
            <a:r>
              <a:rPr lang="en-US" altLang="en-US" sz="3200" dirty="0" err="1">
                <a:solidFill>
                  <a:srgbClr val="6600FF"/>
                </a:solidFill>
              </a:rPr>
              <a:t>được</a:t>
            </a:r>
            <a:r>
              <a:rPr lang="en-US" altLang="en-US" sz="3200" dirty="0">
                <a:solidFill>
                  <a:srgbClr val="6600FF"/>
                </a:solidFill>
              </a:rPr>
              <a:t> </a:t>
            </a:r>
            <a:r>
              <a:rPr lang="en-US" altLang="en-US" sz="3200" dirty="0" err="1">
                <a:solidFill>
                  <a:srgbClr val="6600FF"/>
                </a:solidFill>
              </a:rPr>
              <a:t>gọi</a:t>
            </a:r>
            <a:r>
              <a:rPr lang="en-US" altLang="en-US" sz="3200" dirty="0">
                <a:solidFill>
                  <a:srgbClr val="6600FF"/>
                </a:solidFill>
              </a:rPr>
              <a:t> </a:t>
            </a:r>
            <a:r>
              <a:rPr lang="en-US" altLang="en-US" sz="3200" dirty="0" err="1">
                <a:solidFill>
                  <a:srgbClr val="6600FF"/>
                </a:solidFill>
              </a:rPr>
              <a:t>là</a:t>
            </a:r>
            <a:r>
              <a:rPr lang="en-US" altLang="en-US" sz="3200" dirty="0">
                <a:solidFill>
                  <a:srgbClr val="6600FF"/>
                </a:solidFill>
              </a:rPr>
              <a:t> </a:t>
            </a:r>
            <a:r>
              <a:rPr lang="en-US" altLang="en-US" sz="3200" dirty="0" err="1">
                <a:solidFill>
                  <a:srgbClr val="6600FF"/>
                </a:solidFill>
              </a:rPr>
              <a:t>Châu</a:t>
            </a:r>
            <a:r>
              <a:rPr lang="en-US" altLang="en-US" sz="3200" dirty="0">
                <a:solidFill>
                  <a:srgbClr val="6600FF"/>
                </a:solidFill>
              </a:rPr>
              <a:t> </a:t>
            </a:r>
            <a:r>
              <a:rPr lang="en-US" altLang="en-US" sz="3200" dirty="0" err="1">
                <a:solidFill>
                  <a:srgbClr val="6600FF"/>
                </a:solidFill>
              </a:rPr>
              <a:t>Mĩ</a:t>
            </a:r>
            <a:r>
              <a:rPr lang="en-US" altLang="en-US" sz="3200" dirty="0">
                <a:solidFill>
                  <a:srgbClr val="6600FF"/>
                </a:solidFill>
              </a:rPr>
              <a:t> </a:t>
            </a:r>
            <a:r>
              <a:rPr lang="en-US" altLang="en-US" sz="3200" dirty="0" err="1">
                <a:solidFill>
                  <a:srgbClr val="6600FF"/>
                </a:solidFill>
              </a:rPr>
              <a:t>Ăng</a:t>
            </a:r>
            <a:r>
              <a:rPr lang="en-US" altLang="en-US" sz="3200" dirty="0">
                <a:solidFill>
                  <a:srgbClr val="6600FF"/>
                </a:solidFill>
              </a:rPr>
              <a:t> </a:t>
            </a:r>
            <a:r>
              <a:rPr lang="en-US" altLang="en-US" sz="3200" dirty="0" err="1">
                <a:solidFill>
                  <a:srgbClr val="6600FF"/>
                </a:solidFill>
              </a:rPr>
              <a:t>lô</a:t>
            </a:r>
            <a:r>
              <a:rPr lang="en-US" altLang="en-US" sz="3200" dirty="0">
                <a:solidFill>
                  <a:srgbClr val="6600FF"/>
                </a:solidFill>
              </a:rPr>
              <a:t> </a:t>
            </a:r>
            <a:r>
              <a:rPr lang="en-US" altLang="en-US" sz="3200" dirty="0" err="1">
                <a:solidFill>
                  <a:srgbClr val="6600FF"/>
                </a:solidFill>
              </a:rPr>
              <a:t>xăc</a:t>
            </a:r>
            <a:r>
              <a:rPr lang="en-US" altLang="en-US" sz="3200" dirty="0">
                <a:solidFill>
                  <a:srgbClr val="6600FF"/>
                </a:solidFill>
              </a:rPr>
              <a:t> </a:t>
            </a:r>
            <a:r>
              <a:rPr lang="en-US" altLang="en-US" sz="3200" dirty="0" err="1">
                <a:solidFill>
                  <a:srgbClr val="6600FF"/>
                </a:solidFill>
              </a:rPr>
              <a:t>xông</a:t>
            </a:r>
            <a:r>
              <a:rPr lang="en-US" altLang="en-US" sz="3200" dirty="0">
                <a:solidFill>
                  <a:srgbClr val="6600FF"/>
                </a:solidFill>
              </a:rPr>
              <a:t> </a:t>
            </a:r>
          </a:p>
          <a:p>
            <a:pPr eaLnBrk="1" hangingPunct="1">
              <a:spcBef>
                <a:spcPct val="50000"/>
              </a:spcBef>
            </a:pPr>
            <a:r>
              <a:rPr lang="en-US" altLang="en-US" sz="3200" dirty="0">
                <a:solidFill>
                  <a:srgbClr val="FF0000"/>
                </a:solidFill>
              </a:rPr>
              <a:t>- </a:t>
            </a:r>
            <a:r>
              <a:rPr lang="en-US" altLang="en-US" sz="3200" dirty="0" err="1">
                <a:solidFill>
                  <a:srgbClr val="FF0000"/>
                </a:solidFill>
              </a:rPr>
              <a:t>Dân</a:t>
            </a:r>
            <a:r>
              <a:rPr lang="en-US" altLang="en-US" sz="3200" dirty="0">
                <a:solidFill>
                  <a:srgbClr val="FF0000"/>
                </a:solidFill>
              </a:rPr>
              <a:t> </a:t>
            </a:r>
            <a:r>
              <a:rPr lang="en-US" altLang="en-US" sz="3200" dirty="0" err="1">
                <a:solidFill>
                  <a:srgbClr val="FF0000"/>
                </a:solidFill>
              </a:rPr>
              <a:t>cư</a:t>
            </a:r>
            <a:r>
              <a:rPr lang="en-US" altLang="en-US" sz="3200" dirty="0">
                <a:solidFill>
                  <a:srgbClr val="FF0000"/>
                </a:solidFill>
              </a:rPr>
              <a:t> </a:t>
            </a:r>
            <a:r>
              <a:rPr lang="en-US" altLang="en-US" sz="3200" dirty="0" err="1">
                <a:solidFill>
                  <a:srgbClr val="FF0000"/>
                </a:solidFill>
              </a:rPr>
              <a:t>Trung</a:t>
            </a:r>
            <a:r>
              <a:rPr lang="en-US" altLang="en-US" sz="3200" dirty="0">
                <a:solidFill>
                  <a:srgbClr val="FF0000"/>
                </a:solidFill>
              </a:rPr>
              <a:t> </a:t>
            </a:r>
            <a:r>
              <a:rPr lang="en-US" altLang="en-US" sz="3200" dirty="0" err="1">
                <a:solidFill>
                  <a:srgbClr val="FF0000"/>
                </a:solidFill>
              </a:rPr>
              <a:t>và</a:t>
            </a:r>
            <a:r>
              <a:rPr lang="en-US" altLang="en-US" sz="3200" dirty="0">
                <a:solidFill>
                  <a:srgbClr val="FF0000"/>
                </a:solidFill>
              </a:rPr>
              <a:t> Nam </a:t>
            </a:r>
            <a:r>
              <a:rPr lang="en-US" altLang="en-US" sz="3200" dirty="0" err="1">
                <a:solidFill>
                  <a:srgbClr val="FF0000"/>
                </a:solidFill>
              </a:rPr>
              <a:t>Mĩ</a:t>
            </a:r>
            <a:r>
              <a:rPr lang="en-US" altLang="en-US" sz="3200" dirty="0">
                <a:solidFill>
                  <a:srgbClr val="6600FF"/>
                </a:solidFill>
              </a:rPr>
              <a:t>  </a:t>
            </a:r>
            <a:r>
              <a:rPr lang="en-US" altLang="en-US" sz="3200" dirty="0" err="1">
                <a:solidFill>
                  <a:srgbClr val="6600FF"/>
                </a:solidFill>
              </a:rPr>
              <a:t>từ</a:t>
            </a:r>
            <a:r>
              <a:rPr lang="en-US" altLang="en-US" sz="3200" dirty="0">
                <a:solidFill>
                  <a:srgbClr val="6600FF"/>
                </a:solidFill>
              </a:rPr>
              <a:t> </a:t>
            </a:r>
            <a:r>
              <a:rPr lang="en-US" altLang="en-US" sz="3200" dirty="0" err="1">
                <a:solidFill>
                  <a:srgbClr val="6600FF"/>
                </a:solidFill>
              </a:rPr>
              <a:t>Mê</a:t>
            </a:r>
            <a:r>
              <a:rPr lang="en-US" altLang="en-US" sz="3200" dirty="0">
                <a:solidFill>
                  <a:srgbClr val="6600FF"/>
                </a:solidFill>
              </a:rPr>
              <a:t>-hi-</a:t>
            </a:r>
            <a:r>
              <a:rPr lang="en-US" altLang="en-US" sz="3200" dirty="0" err="1">
                <a:solidFill>
                  <a:srgbClr val="6600FF"/>
                </a:solidFill>
              </a:rPr>
              <a:t>cô</a:t>
            </a:r>
            <a:r>
              <a:rPr lang="en-US" altLang="en-US" sz="3200" dirty="0">
                <a:solidFill>
                  <a:srgbClr val="6600FF"/>
                </a:solidFill>
              </a:rPr>
              <a:t> </a:t>
            </a:r>
            <a:r>
              <a:rPr lang="en-US" altLang="en-US" sz="3200" dirty="0" err="1">
                <a:solidFill>
                  <a:srgbClr val="6600FF"/>
                </a:solidFill>
              </a:rPr>
              <a:t>trở</a:t>
            </a:r>
            <a:r>
              <a:rPr lang="en-US" altLang="en-US" sz="3200" dirty="0">
                <a:solidFill>
                  <a:srgbClr val="6600FF"/>
                </a:solidFill>
              </a:rPr>
              <a:t> </a:t>
            </a:r>
            <a:r>
              <a:rPr lang="en-US" altLang="en-US" sz="3200" dirty="0" err="1">
                <a:solidFill>
                  <a:srgbClr val="6600FF"/>
                </a:solidFill>
              </a:rPr>
              <a:t>xuống</a:t>
            </a:r>
            <a:r>
              <a:rPr lang="en-US" altLang="en-US" sz="3200" dirty="0">
                <a:solidFill>
                  <a:srgbClr val="6600FF"/>
                </a:solidFill>
              </a:rPr>
              <a:t> </a:t>
            </a:r>
            <a:r>
              <a:rPr lang="en-US" altLang="en-US" sz="3200" dirty="0" err="1">
                <a:solidFill>
                  <a:srgbClr val="6600FF"/>
                </a:solidFill>
              </a:rPr>
              <a:t>là</a:t>
            </a:r>
            <a:r>
              <a:rPr lang="en-US" altLang="en-US" sz="3200" dirty="0">
                <a:solidFill>
                  <a:srgbClr val="6600FF"/>
                </a:solidFill>
              </a:rPr>
              <a:t> con </a:t>
            </a:r>
            <a:r>
              <a:rPr lang="en-US" altLang="en-US" sz="3200" dirty="0" err="1">
                <a:solidFill>
                  <a:srgbClr val="6600FF"/>
                </a:solidFill>
              </a:rPr>
              <a:t>cháu</a:t>
            </a:r>
            <a:r>
              <a:rPr lang="en-US" altLang="en-US" sz="3200" dirty="0">
                <a:solidFill>
                  <a:srgbClr val="6600FF"/>
                </a:solidFill>
              </a:rPr>
              <a:t> </a:t>
            </a:r>
            <a:r>
              <a:rPr lang="en-US" altLang="en-US" sz="3200" dirty="0" err="1">
                <a:solidFill>
                  <a:srgbClr val="6600FF"/>
                </a:solidFill>
              </a:rPr>
              <a:t>người</a:t>
            </a:r>
            <a:r>
              <a:rPr lang="en-US" altLang="en-US" sz="3200" dirty="0">
                <a:solidFill>
                  <a:srgbClr val="6600FF"/>
                </a:solidFill>
              </a:rPr>
              <a:t> </a:t>
            </a:r>
            <a:r>
              <a:rPr lang="en-US" altLang="en-US" sz="3200" dirty="0" err="1">
                <a:solidFill>
                  <a:srgbClr val="6600FF"/>
                </a:solidFill>
              </a:rPr>
              <a:t>Âu</a:t>
            </a:r>
            <a:r>
              <a:rPr lang="en-US" altLang="en-US" sz="3200" dirty="0">
                <a:solidFill>
                  <a:srgbClr val="6600FF"/>
                </a:solidFill>
              </a:rPr>
              <a:t> </a:t>
            </a:r>
            <a:r>
              <a:rPr lang="en-US" altLang="en-US" sz="3200" dirty="0" err="1">
                <a:solidFill>
                  <a:srgbClr val="6600FF"/>
                </a:solidFill>
              </a:rPr>
              <a:t>gốc</a:t>
            </a:r>
            <a:r>
              <a:rPr lang="en-US" altLang="en-US" sz="3200" dirty="0">
                <a:solidFill>
                  <a:srgbClr val="6600FF"/>
                </a:solidFill>
              </a:rPr>
              <a:t> </a:t>
            </a:r>
            <a:r>
              <a:rPr lang="en-US" altLang="en-US" sz="3200" dirty="0" err="1">
                <a:solidFill>
                  <a:srgbClr val="6600FF"/>
                </a:solidFill>
              </a:rPr>
              <a:t>Tây</a:t>
            </a:r>
            <a:r>
              <a:rPr lang="en-US" altLang="en-US" sz="3200" dirty="0">
                <a:solidFill>
                  <a:srgbClr val="6600FF"/>
                </a:solidFill>
              </a:rPr>
              <a:t> Ban </a:t>
            </a:r>
            <a:r>
              <a:rPr lang="en-US" altLang="en-US" sz="3200" dirty="0" err="1">
                <a:solidFill>
                  <a:srgbClr val="6600FF"/>
                </a:solidFill>
              </a:rPr>
              <a:t>Nha</a:t>
            </a:r>
            <a:r>
              <a:rPr lang="en-US" altLang="en-US" sz="3200" dirty="0">
                <a:solidFill>
                  <a:srgbClr val="6600FF"/>
                </a:solidFill>
              </a:rPr>
              <a:t> </a:t>
            </a:r>
            <a:r>
              <a:rPr lang="en-US" altLang="en-US" sz="3200" dirty="0" err="1">
                <a:solidFill>
                  <a:srgbClr val="6600FF"/>
                </a:solidFill>
              </a:rPr>
              <a:t>và</a:t>
            </a:r>
            <a:r>
              <a:rPr lang="en-US" altLang="en-US" sz="3200" dirty="0">
                <a:solidFill>
                  <a:srgbClr val="6600FF"/>
                </a:solidFill>
              </a:rPr>
              <a:t> </a:t>
            </a:r>
            <a:r>
              <a:rPr lang="en-US" altLang="en-US" sz="3200" dirty="0" err="1">
                <a:solidFill>
                  <a:srgbClr val="6600FF"/>
                </a:solidFill>
              </a:rPr>
              <a:t>Bồ</a:t>
            </a:r>
            <a:r>
              <a:rPr lang="en-US" altLang="en-US" sz="3200" dirty="0">
                <a:solidFill>
                  <a:srgbClr val="6600FF"/>
                </a:solidFill>
              </a:rPr>
              <a:t> </a:t>
            </a:r>
            <a:r>
              <a:rPr lang="en-US" altLang="en-US" sz="3200" dirty="0" err="1">
                <a:solidFill>
                  <a:srgbClr val="6600FF"/>
                </a:solidFill>
              </a:rPr>
              <a:t>Đào</a:t>
            </a:r>
            <a:r>
              <a:rPr lang="en-US" altLang="en-US" sz="3200" dirty="0">
                <a:solidFill>
                  <a:srgbClr val="6600FF"/>
                </a:solidFill>
              </a:rPr>
              <a:t> </a:t>
            </a:r>
            <a:r>
              <a:rPr lang="en-US" altLang="en-US" sz="3200" dirty="0" err="1">
                <a:solidFill>
                  <a:srgbClr val="6600FF"/>
                </a:solidFill>
              </a:rPr>
              <a:t>Nha</a:t>
            </a:r>
            <a:r>
              <a:rPr lang="en-US" altLang="en-US" sz="3200" dirty="0">
                <a:solidFill>
                  <a:srgbClr val="6600FF"/>
                </a:solidFill>
              </a:rPr>
              <a:t> </a:t>
            </a:r>
            <a:r>
              <a:rPr lang="en-US" altLang="en-US" sz="3200" dirty="0" err="1">
                <a:solidFill>
                  <a:srgbClr val="6600FF"/>
                </a:solidFill>
              </a:rPr>
              <a:t>thuộc</a:t>
            </a:r>
            <a:r>
              <a:rPr lang="en-US" altLang="en-US" sz="3200" dirty="0">
                <a:solidFill>
                  <a:srgbClr val="6600FF"/>
                </a:solidFill>
              </a:rPr>
              <a:t> </a:t>
            </a:r>
            <a:r>
              <a:rPr lang="en-US" altLang="en-US" sz="3200" dirty="0" err="1">
                <a:solidFill>
                  <a:srgbClr val="6600FF"/>
                </a:solidFill>
              </a:rPr>
              <a:t>ngữ</a:t>
            </a:r>
            <a:r>
              <a:rPr lang="en-US" altLang="en-US" sz="3200" dirty="0">
                <a:solidFill>
                  <a:srgbClr val="6600FF"/>
                </a:solidFill>
              </a:rPr>
              <a:t> </a:t>
            </a:r>
            <a:r>
              <a:rPr lang="en-US" altLang="en-US" sz="3200" dirty="0" err="1">
                <a:solidFill>
                  <a:srgbClr val="6600FF"/>
                </a:solidFill>
              </a:rPr>
              <a:t>hệ</a:t>
            </a:r>
            <a:r>
              <a:rPr lang="en-US" altLang="en-US" sz="3200" dirty="0">
                <a:solidFill>
                  <a:srgbClr val="6600FF"/>
                </a:solidFill>
              </a:rPr>
              <a:t> La </a:t>
            </a:r>
            <a:r>
              <a:rPr lang="en-US" altLang="en-US" sz="3200" dirty="0" err="1">
                <a:solidFill>
                  <a:srgbClr val="6600FF"/>
                </a:solidFill>
              </a:rPr>
              <a:t>tinh</a:t>
            </a:r>
            <a:r>
              <a:rPr lang="en-US" altLang="en-US" sz="3200" dirty="0">
                <a:solidFill>
                  <a:srgbClr val="6600FF"/>
                </a:solidFill>
              </a:rPr>
              <a:t> </a:t>
            </a:r>
            <a:r>
              <a:rPr lang="en-US" altLang="en-US" sz="3200" dirty="0" err="1">
                <a:solidFill>
                  <a:srgbClr val="6600FF"/>
                </a:solidFill>
              </a:rPr>
              <a:t>được</a:t>
            </a:r>
            <a:r>
              <a:rPr lang="en-US" altLang="en-US" sz="3200" dirty="0">
                <a:solidFill>
                  <a:srgbClr val="6600FF"/>
                </a:solidFill>
              </a:rPr>
              <a:t> </a:t>
            </a:r>
            <a:r>
              <a:rPr lang="en-US" altLang="en-US" sz="3200" dirty="0" err="1">
                <a:solidFill>
                  <a:srgbClr val="6600FF"/>
                </a:solidFill>
              </a:rPr>
              <a:t>gọi</a:t>
            </a:r>
            <a:r>
              <a:rPr lang="en-US" altLang="en-US" sz="3200" dirty="0">
                <a:solidFill>
                  <a:srgbClr val="6600FF"/>
                </a:solidFill>
              </a:rPr>
              <a:t> </a:t>
            </a:r>
            <a:r>
              <a:rPr lang="en-US" altLang="en-US" sz="3200" dirty="0" err="1">
                <a:solidFill>
                  <a:srgbClr val="6600FF"/>
                </a:solidFill>
              </a:rPr>
              <a:t>là</a:t>
            </a:r>
            <a:r>
              <a:rPr lang="en-US" altLang="en-US" sz="3200" dirty="0">
                <a:solidFill>
                  <a:srgbClr val="6600FF"/>
                </a:solidFill>
              </a:rPr>
              <a:t> </a:t>
            </a:r>
            <a:r>
              <a:rPr lang="en-US" altLang="en-US" sz="3200" dirty="0" err="1">
                <a:solidFill>
                  <a:srgbClr val="6600FF"/>
                </a:solidFill>
              </a:rPr>
              <a:t>Châu</a:t>
            </a:r>
            <a:r>
              <a:rPr lang="en-US" altLang="en-US" sz="3200" dirty="0">
                <a:solidFill>
                  <a:srgbClr val="6600FF"/>
                </a:solidFill>
              </a:rPr>
              <a:t> </a:t>
            </a:r>
            <a:r>
              <a:rPr lang="en-US" altLang="en-US" sz="3200" dirty="0" err="1">
                <a:solidFill>
                  <a:srgbClr val="6600FF"/>
                </a:solidFill>
              </a:rPr>
              <a:t>Mĩ</a:t>
            </a:r>
            <a:r>
              <a:rPr lang="en-US" altLang="en-US" sz="3200" dirty="0">
                <a:solidFill>
                  <a:srgbClr val="6600FF"/>
                </a:solidFill>
              </a:rPr>
              <a:t> La </a:t>
            </a:r>
            <a:r>
              <a:rPr lang="en-US" altLang="en-US" sz="3200" dirty="0" err="1">
                <a:solidFill>
                  <a:srgbClr val="6600FF"/>
                </a:solidFill>
              </a:rPr>
              <a:t>tinh</a:t>
            </a:r>
            <a:r>
              <a:rPr lang="en-US" altLang="en-US" sz="3200" dirty="0">
                <a:solidFill>
                  <a:srgbClr val="6600FF"/>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xit" presetSubtype="16" fill="hold" nodeType="clickEffect">
                                  <p:stCondLst>
                                    <p:cond delay="0"/>
                                  </p:stCondLst>
                                  <p:childTnLst>
                                    <p:animEffect transition="out" filter="box(i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1142"/>
                                        </p:tgtEl>
                                        <p:attrNameLst>
                                          <p:attrName>style.visibility</p:attrName>
                                        </p:attrNameLst>
                                      </p:cBhvr>
                                      <p:to>
                                        <p:strVal val="visible"/>
                                      </p:to>
                                    </p:set>
                                    <p:anim calcmode="lin" valueType="num">
                                      <p:cBhvr>
                                        <p:cTn id="19" dur="1000" fill="hold"/>
                                        <p:tgtEl>
                                          <p:spTgt spid="91142"/>
                                        </p:tgtEl>
                                        <p:attrNameLst>
                                          <p:attrName>ppt_w</p:attrName>
                                        </p:attrNameLst>
                                      </p:cBhvr>
                                      <p:tavLst>
                                        <p:tav tm="0">
                                          <p:val>
                                            <p:strVal val="#ppt_w*0.70"/>
                                          </p:val>
                                        </p:tav>
                                        <p:tav tm="100000">
                                          <p:val>
                                            <p:strVal val="#ppt_w"/>
                                          </p:val>
                                        </p:tav>
                                      </p:tavLst>
                                    </p:anim>
                                    <p:anim calcmode="lin" valueType="num">
                                      <p:cBhvr>
                                        <p:cTn id="20" dur="1000" fill="hold"/>
                                        <p:tgtEl>
                                          <p:spTgt spid="91142"/>
                                        </p:tgtEl>
                                        <p:attrNameLst>
                                          <p:attrName>ppt_h</p:attrName>
                                        </p:attrNameLst>
                                      </p:cBhvr>
                                      <p:tavLst>
                                        <p:tav tm="0">
                                          <p:val>
                                            <p:strVal val="#ppt_h"/>
                                          </p:val>
                                        </p:tav>
                                        <p:tav tm="100000">
                                          <p:val>
                                            <p:strVal val="#ppt_h"/>
                                          </p:val>
                                        </p:tav>
                                      </p:tavLst>
                                    </p:anim>
                                    <p:animEffect transition="in" filter="fade">
                                      <p:cBhvr>
                                        <p:cTn id="21" dur="1000"/>
                                        <p:tgtEl>
                                          <p:spTgt spid="91142"/>
                                        </p:tgtEl>
                                      </p:cBhvr>
                                    </p:animEffect>
                                  </p:childTnLst>
                                </p:cTn>
                              </p:par>
                              <p:par>
                                <p:cTn id="22" presetID="9" presetClass="emph" presetSubtype="0" grpId="1" nodeType="withEffect">
                                  <p:stCondLst>
                                    <p:cond delay="0"/>
                                  </p:stCondLst>
                                  <p:childTnLst>
                                    <p:set>
                                      <p:cBhvr rctx="PPT">
                                        <p:cTn id="23" dur="5000"/>
                                        <p:tgtEl>
                                          <p:spTgt spid="91142"/>
                                        </p:tgtEl>
                                        <p:attrNameLst>
                                          <p:attrName>style.opacity</p:attrName>
                                        </p:attrNameLst>
                                      </p:cBhvr>
                                      <p:to>
                                        <p:strVal val="0.5"/>
                                      </p:to>
                                    </p:set>
                                    <p:animEffect filter="image" prLst="opacity: 0.5">
                                      <p:cBhvr rctx="IE">
                                        <p:cTn id="24" dur="5000"/>
                                        <p:tgtEl>
                                          <p:spTgt spid="9114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1143"/>
                                        </p:tgtEl>
                                        <p:attrNameLst>
                                          <p:attrName>style.visibility</p:attrName>
                                        </p:attrNameLst>
                                      </p:cBhvr>
                                      <p:to>
                                        <p:strVal val="visible"/>
                                      </p:to>
                                    </p:set>
                                    <p:anim calcmode="lin" valueType="num">
                                      <p:cBhvr>
                                        <p:cTn id="27" dur="500" fill="hold"/>
                                        <p:tgtEl>
                                          <p:spTgt spid="91143"/>
                                        </p:tgtEl>
                                        <p:attrNameLst>
                                          <p:attrName>ppt_w</p:attrName>
                                        </p:attrNameLst>
                                      </p:cBhvr>
                                      <p:tavLst>
                                        <p:tav tm="0">
                                          <p:val>
                                            <p:fltVal val="0"/>
                                          </p:val>
                                        </p:tav>
                                        <p:tav tm="100000">
                                          <p:val>
                                            <p:strVal val="#ppt_w"/>
                                          </p:val>
                                        </p:tav>
                                      </p:tavLst>
                                    </p:anim>
                                    <p:anim calcmode="lin" valueType="num">
                                      <p:cBhvr>
                                        <p:cTn id="28" dur="500" fill="hold"/>
                                        <p:tgtEl>
                                          <p:spTgt spid="91143"/>
                                        </p:tgtEl>
                                        <p:attrNameLst>
                                          <p:attrName>ppt_h</p:attrName>
                                        </p:attrNameLst>
                                      </p:cBhvr>
                                      <p:tavLst>
                                        <p:tav tm="0">
                                          <p:val>
                                            <p:fltVal val="0"/>
                                          </p:val>
                                        </p:tav>
                                        <p:tav tm="100000">
                                          <p:val>
                                            <p:strVal val="#ppt_h"/>
                                          </p:val>
                                        </p:tav>
                                      </p:tavLst>
                                    </p:anim>
                                    <p:animEffect transition="in" filter="fade">
                                      <p:cBhvr>
                                        <p:cTn id="29" dur="500"/>
                                        <p:tgtEl>
                                          <p:spTgt spid="91143"/>
                                        </p:tgtEl>
                                      </p:cBhvr>
                                    </p:animEffec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91182">
                                            <p:txEl>
                                              <p:pRg st="0" end="0"/>
                                            </p:txEl>
                                          </p:spTgt>
                                        </p:tgtEl>
                                        <p:attrNameLst>
                                          <p:attrName>style.visibility</p:attrName>
                                        </p:attrNameLst>
                                      </p:cBhvr>
                                      <p:to>
                                        <p:strVal val="visible"/>
                                      </p:to>
                                    </p:set>
                                    <p:anim calcmode="lin" valueType="num">
                                      <p:cBhvr>
                                        <p:cTn id="32" dur="1000" fill="hold"/>
                                        <p:tgtEl>
                                          <p:spTgt spid="91182">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91182">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91182">
                                            <p:txEl>
                                              <p:pRg st="0" end="0"/>
                                            </p:txEl>
                                          </p:spTgt>
                                        </p:tgtEl>
                                        <p:attrNameLst>
                                          <p:attrName>style.rotation</p:attrName>
                                        </p:attrNameLst>
                                      </p:cBhvr>
                                      <p:tavLst>
                                        <p:tav tm="0">
                                          <p:val>
                                            <p:fltVal val="90"/>
                                          </p:val>
                                        </p:tav>
                                        <p:tav tm="100000">
                                          <p:val>
                                            <p:fltVal val="0"/>
                                          </p:val>
                                        </p:tav>
                                      </p:tavLst>
                                    </p:anim>
                                    <p:animEffect transition="in" filter="fade">
                                      <p:cBhvr>
                                        <p:cTn id="35" dur="1000"/>
                                        <p:tgtEl>
                                          <p:spTgt spid="91182">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91144"/>
                                        </p:tgtEl>
                                        <p:attrNameLst>
                                          <p:attrName>style.visibility</p:attrName>
                                        </p:attrNameLst>
                                      </p:cBhvr>
                                      <p:to>
                                        <p:strVal val="visible"/>
                                      </p:to>
                                    </p:set>
                                    <p:anim calcmode="lin" valueType="num">
                                      <p:cBhvr>
                                        <p:cTn id="40" dur="500" fill="hold"/>
                                        <p:tgtEl>
                                          <p:spTgt spid="91144"/>
                                        </p:tgtEl>
                                        <p:attrNameLst>
                                          <p:attrName>ppt_w</p:attrName>
                                        </p:attrNameLst>
                                      </p:cBhvr>
                                      <p:tavLst>
                                        <p:tav tm="0">
                                          <p:val>
                                            <p:fltVal val="0"/>
                                          </p:val>
                                        </p:tav>
                                        <p:tav tm="100000">
                                          <p:val>
                                            <p:strVal val="#ppt_w"/>
                                          </p:val>
                                        </p:tav>
                                      </p:tavLst>
                                    </p:anim>
                                    <p:anim calcmode="lin" valueType="num">
                                      <p:cBhvr>
                                        <p:cTn id="41" dur="500" fill="hold"/>
                                        <p:tgtEl>
                                          <p:spTgt spid="91144"/>
                                        </p:tgtEl>
                                        <p:attrNameLst>
                                          <p:attrName>ppt_h</p:attrName>
                                        </p:attrNameLst>
                                      </p:cBhvr>
                                      <p:tavLst>
                                        <p:tav tm="0">
                                          <p:val>
                                            <p:fltVal val="0"/>
                                          </p:val>
                                        </p:tav>
                                        <p:tav tm="100000">
                                          <p:val>
                                            <p:strVal val="#ppt_h"/>
                                          </p:val>
                                        </p:tav>
                                      </p:tavLst>
                                    </p:anim>
                                    <p:animEffect transition="in" filter="fade">
                                      <p:cBhvr>
                                        <p:cTn id="42" dur="500"/>
                                        <p:tgtEl>
                                          <p:spTgt spid="91144"/>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91182">
                                            <p:txEl>
                                              <p:pRg st="1" end="1"/>
                                            </p:txEl>
                                          </p:spTgt>
                                        </p:tgtEl>
                                        <p:attrNameLst>
                                          <p:attrName>style.visibility</p:attrName>
                                        </p:attrNameLst>
                                      </p:cBhvr>
                                      <p:to>
                                        <p:strVal val="visible"/>
                                      </p:to>
                                    </p:set>
                                    <p:anim calcmode="lin" valueType="num">
                                      <p:cBhvr>
                                        <p:cTn id="45" dur="1000" fill="hold"/>
                                        <p:tgtEl>
                                          <p:spTgt spid="91182">
                                            <p:txEl>
                                              <p:pRg st="1" end="1"/>
                                            </p:txEl>
                                          </p:spTgt>
                                        </p:tgtEl>
                                        <p:attrNameLst>
                                          <p:attrName>ppt_w</p:attrName>
                                        </p:attrNameLst>
                                      </p:cBhvr>
                                      <p:tavLst>
                                        <p:tav tm="0">
                                          <p:val>
                                            <p:fltVal val="0"/>
                                          </p:val>
                                        </p:tav>
                                        <p:tav tm="100000">
                                          <p:val>
                                            <p:strVal val="#ppt_w"/>
                                          </p:val>
                                        </p:tav>
                                      </p:tavLst>
                                    </p:anim>
                                    <p:anim calcmode="lin" valueType="num">
                                      <p:cBhvr>
                                        <p:cTn id="46" dur="1000" fill="hold"/>
                                        <p:tgtEl>
                                          <p:spTgt spid="91182">
                                            <p:txEl>
                                              <p:pRg st="1" end="1"/>
                                            </p:txEl>
                                          </p:spTgt>
                                        </p:tgtEl>
                                        <p:attrNameLst>
                                          <p:attrName>ppt_h</p:attrName>
                                        </p:attrNameLst>
                                      </p:cBhvr>
                                      <p:tavLst>
                                        <p:tav tm="0">
                                          <p:val>
                                            <p:fltVal val="0"/>
                                          </p:val>
                                        </p:tav>
                                        <p:tav tm="100000">
                                          <p:val>
                                            <p:strVal val="#ppt_h"/>
                                          </p:val>
                                        </p:tav>
                                      </p:tavLst>
                                    </p:anim>
                                    <p:anim calcmode="lin" valueType="num">
                                      <p:cBhvr>
                                        <p:cTn id="47" dur="1000" fill="hold"/>
                                        <p:tgtEl>
                                          <p:spTgt spid="91182">
                                            <p:txEl>
                                              <p:pRg st="1" end="1"/>
                                            </p:txEl>
                                          </p:spTgt>
                                        </p:tgtEl>
                                        <p:attrNameLst>
                                          <p:attrName>style.rotation</p:attrName>
                                        </p:attrNameLst>
                                      </p:cBhvr>
                                      <p:tavLst>
                                        <p:tav tm="0">
                                          <p:val>
                                            <p:fltVal val="90"/>
                                          </p:val>
                                        </p:tav>
                                        <p:tav tm="100000">
                                          <p:val>
                                            <p:fltVal val="0"/>
                                          </p:val>
                                        </p:tav>
                                      </p:tavLst>
                                    </p:anim>
                                    <p:animEffect transition="in" filter="fade">
                                      <p:cBhvr>
                                        <p:cTn id="48" dur="1000"/>
                                        <p:tgtEl>
                                          <p:spTgt spid="911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P spid="91142" grpId="1" animBg="1"/>
      <p:bldP spid="91143" grpId="0"/>
      <p:bldP spid="911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8" name="Picture 20" descr="8fcobamac2449"/>
          <p:cNvPicPr>
            <a:picLocks noChangeAspect="1" noChangeArrowheads="1"/>
          </p:cNvPicPr>
          <p:nvPr/>
        </p:nvPicPr>
        <p:blipFill>
          <a:blip r:embed="rId2" cstate="print"/>
          <a:srcRect/>
          <a:stretch>
            <a:fillRect/>
          </a:stretch>
        </p:blipFill>
        <p:spPr bwMode="auto">
          <a:xfrm>
            <a:off x="0" y="0"/>
            <a:ext cx="9144000" cy="5786438"/>
          </a:xfrm>
          <a:prstGeom prst="rect">
            <a:avLst/>
          </a:prstGeom>
          <a:noFill/>
          <a:ln w="9525">
            <a:noFill/>
            <a:miter lim="800000"/>
            <a:headEnd/>
            <a:tailEnd/>
          </a:ln>
        </p:spPr>
      </p:pic>
      <p:sp>
        <p:nvSpPr>
          <p:cNvPr id="27669" name="Rectangle 21"/>
          <p:cNvSpPr>
            <a:spLocks noChangeArrowheads="1"/>
          </p:cNvSpPr>
          <p:nvPr/>
        </p:nvSpPr>
        <p:spPr bwMode="auto">
          <a:xfrm>
            <a:off x="0" y="6216650"/>
            <a:ext cx="9144000" cy="519113"/>
          </a:xfrm>
          <a:prstGeom prst="rect">
            <a:avLst/>
          </a:prstGeom>
          <a:noFill/>
          <a:ln w="9525">
            <a:noFill/>
            <a:miter lim="800000"/>
            <a:headEnd/>
            <a:tailEnd/>
          </a:ln>
        </p:spPr>
        <p:txBody>
          <a:bodyPr anchor="ctr">
            <a:spAutoFit/>
          </a:bodyPr>
          <a:lstStyle/>
          <a:p>
            <a:pPr algn="ctr"/>
            <a:r>
              <a:rPr lang="en-US" sz="2800" b="1">
                <a:latin typeface="Times New Roman" pitchFamily="18" charset="0"/>
              </a:rPr>
              <a:t>Tổng thống Mỹ - </a:t>
            </a:r>
            <a:r>
              <a:rPr lang="en-US" sz="2800" b="1">
                <a:latin typeface="Times New Roman" pitchFamily="18" charset="0"/>
                <a:hlinkClick r:id="rId3" tooltip="Barack Obama"/>
              </a:rPr>
              <a:t>Barack Obama</a:t>
            </a:r>
            <a:r>
              <a:rPr lang="en-US" sz="2800" b="1">
                <a:latin typeface="Times New Roman" pitchFamily="18" charset="0"/>
              </a:rPr>
              <a:t> - người lai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7668"/>
                                        </p:tgtEl>
                                        <p:attrNameLst>
                                          <p:attrName>style.visibility</p:attrName>
                                        </p:attrNameLst>
                                      </p:cBhvr>
                                      <p:to>
                                        <p:strVal val="visible"/>
                                      </p:to>
                                    </p:set>
                                    <p:anim calcmode="lin" valueType="num">
                                      <p:cBhvr>
                                        <p:cTn id="7" dur="500" fill="hold"/>
                                        <p:tgtEl>
                                          <p:spTgt spid="27668"/>
                                        </p:tgtEl>
                                        <p:attrNameLst>
                                          <p:attrName>ppt_w</p:attrName>
                                        </p:attrNameLst>
                                      </p:cBhvr>
                                      <p:tavLst>
                                        <p:tav tm="0">
                                          <p:val>
                                            <p:fltVal val="0"/>
                                          </p:val>
                                        </p:tav>
                                        <p:tav tm="100000">
                                          <p:val>
                                            <p:strVal val="#ppt_w"/>
                                          </p:val>
                                        </p:tav>
                                      </p:tavLst>
                                    </p:anim>
                                    <p:anim calcmode="lin" valueType="num">
                                      <p:cBhvr>
                                        <p:cTn id="8" dur="500" fill="hold"/>
                                        <p:tgtEl>
                                          <p:spTgt spid="27668"/>
                                        </p:tgtEl>
                                        <p:attrNameLst>
                                          <p:attrName>ppt_h</p:attrName>
                                        </p:attrNameLst>
                                      </p:cBhvr>
                                      <p:tavLst>
                                        <p:tav tm="0">
                                          <p:val>
                                            <p:fltVal val="0"/>
                                          </p:val>
                                        </p:tav>
                                        <p:tav tm="100000">
                                          <p:val>
                                            <p:strVal val="#ppt_h"/>
                                          </p:val>
                                        </p:tav>
                                      </p:tavLst>
                                    </p:anim>
                                    <p:anim calcmode="lin" valueType="num">
                                      <p:cBhvr>
                                        <p:cTn id="9" dur="500" fill="hold"/>
                                        <p:tgtEl>
                                          <p:spTgt spid="27668"/>
                                        </p:tgtEl>
                                        <p:attrNameLst>
                                          <p:attrName>style.rotation</p:attrName>
                                        </p:attrNameLst>
                                      </p:cBhvr>
                                      <p:tavLst>
                                        <p:tav tm="0">
                                          <p:val>
                                            <p:fltVal val="360"/>
                                          </p:val>
                                        </p:tav>
                                        <p:tav tm="100000">
                                          <p:val>
                                            <p:fltVal val="0"/>
                                          </p:val>
                                        </p:tav>
                                      </p:tavLst>
                                    </p:anim>
                                    <p:animEffect transition="in" filter="fade">
                                      <p:cBhvr>
                                        <p:cTn id="10" dur="500"/>
                                        <p:tgtEl>
                                          <p:spTgt spid="2766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7669"/>
                                        </p:tgtEl>
                                        <p:attrNameLst>
                                          <p:attrName>style.visibility</p:attrName>
                                        </p:attrNameLst>
                                      </p:cBhvr>
                                      <p:to>
                                        <p:strVal val="visible"/>
                                      </p:to>
                                    </p:set>
                                    <p:anim calcmode="lin" valueType="num">
                                      <p:cBhvr>
                                        <p:cTn id="13" dur="500" fill="hold"/>
                                        <p:tgtEl>
                                          <p:spTgt spid="27669"/>
                                        </p:tgtEl>
                                        <p:attrNameLst>
                                          <p:attrName>ppt_w</p:attrName>
                                        </p:attrNameLst>
                                      </p:cBhvr>
                                      <p:tavLst>
                                        <p:tav tm="0">
                                          <p:val>
                                            <p:fltVal val="0"/>
                                          </p:val>
                                        </p:tav>
                                        <p:tav tm="100000">
                                          <p:val>
                                            <p:strVal val="#ppt_w"/>
                                          </p:val>
                                        </p:tav>
                                      </p:tavLst>
                                    </p:anim>
                                    <p:anim calcmode="lin" valueType="num">
                                      <p:cBhvr>
                                        <p:cTn id="14" dur="500" fill="hold"/>
                                        <p:tgtEl>
                                          <p:spTgt spid="27669"/>
                                        </p:tgtEl>
                                        <p:attrNameLst>
                                          <p:attrName>ppt_h</p:attrName>
                                        </p:attrNameLst>
                                      </p:cBhvr>
                                      <p:tavLst>
                                        <p:tav tm="0">
                                          <p:val>
                                            <p:fltVal val="0"/>
                                          </p:val>
                                        </p:tav>
                                        <p:tav tm="100000">
                                          <p:val>
                                            <p:strVal val="#ppt_h"/>
                                          </p:val>
                                        </p:tav>
                                      </p:tavLst>
                                    </p:anim>
                                    <p:anim calcmode="lin" valueType="num">
                                      <p:cBhvr>
                                        <p:cTn id="15" dur="500" fill="hold"/>
                                        <p:tgtEl>
                                          <p:spTgt spid="27669"/>
                                        </p:tgtEl>
                                        <p:attrNameLst>
                                          <p:attrName>style.rotation</p:attrName>
                                        </p:attrNameLst>
                                      </p:cBhvr>
                                      <p:tavLst>
                                        <p:tav tm="0">
                                          <p:val>
                                            <p:fltVal val="360"/>
                                          </p:val>
                                        </p:tav>
                                        <p:tav tm="100000">
                                          <p:val>
                                            <p:fltVal val="0"/>
                                          </p:val>
                                        </p:tav>
                                      </p:tavLst>
                                    </p:anim>
                                    <p:animEffect transition="in" filter="fade">
                                      <p:cBhvr>
                                        <p:cTn id="16" dur="500"/>
                                        <p:tgtEl>
                                          <p:spTgt spid="2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1"/>
          <p:cNvSpPr txBox="1">
            <a:spLocks noChangeArrowheads="1"/>
          </p:cNvSpPr>
          <p:nvPr/>
        </p:nvSpPr>
        <p:spPr bwMode="auto">
          <a:xfrm>
            <a:off x="1447800" y="0"/>
            <a:ext cx="5465763" cy="519113"/>
          </a:xfrm>
          <a:prstGeom prst="rect">
            <a:avLst/>
          </a:prstGeom>
          <a:noFill/>
          <a:ln w="9525">
            <a:noFill/>
            <a:miter lim="800000"/>
            <a:headEnd/>
            <a:tailEnd/>
          </a:ln>
        </p:spPr>
        <p:txBody>
          <a:bodyPr wrap="none">
            <a:spAutoFit/>
          </a:bodyPr>
          <a:lstStyle/>
          <a:p>
            <a:pPr algn="ctr"/>
            <a:r>
              <a:rPr lang="en-US" sz="2800" b="1">
                <a:solidFill>
                  <a:srgbClr val="FF9900"/>
                </a:solidFill>
                <a:latin typeface="Times New Roman" pitchFamily="18" charset="0"/>
              </a:rPr>
              <a:t>Một số nét văn hoá người châu Mỹ</a:t>
            </a:r>
          </a:p>
        </p:txBody>
      </p:sp>
      <p:pic>
        <p:nvPicPr>
          <p:cNvPr id="40963" name="Picture 12" descr="carnavalBanda02[1]"/>
          <p:cNvPicPr>
            <a:picLocks noChangeAspect="1" noChangeArrowheads="1"/>
          </p:cNvPicPr>
          <p:nvPr/>
        </p:nvPicPr>
        <p:blipFill>
          <a:blip r:embed="rId2" cstate="print"/>
          <a:srcRect/>
          <a:stretch>
            <a:fillRect/>
          </a:stretch>
        </p:blipFill>
        <p:spPr bwMode="auto">
          <a:xfrm>
            <a:off x="609600" y="914400"/>
            <a:ext cx="8001000" cy="5715000"/>
          </a:xfrm>
          <a:prstGeom prst="rect">
            <a:avLst/>
          </a:prstGeom>
          <a:noFill/>
          <a:ln w="9525">
            <a:noFill/>
            <a:miter lim="800000"/>
            <a:headEnd/>
            <a:tailEnd/>
          </a:ln>
        </p:spPr>
      </p:pic>
      <p:pic>
        <p:nvPicPr>
          <p:cNvPr id="36877" name="Picture 13" descr="carnavalSP[1]"/>
          <p:cNvPicPr>
            <a:picLocks noChangeAspect="1" noChangeArrowheads="1"/>
          </p:cNvPicPr>
          <p:nvPr/>
        </p:nvPicPr>
        <p:blipFill>
          <a:blip r:embed="rId3" cstate="print"/>
          <a:srcRect/>
          <a:stretch>
            <a:fillRect/>
          </a:stretch>
        </p:blipFill>
        <p:spPr bwMode="auto">
          <a:xfrm>
            <a:off x="304800" y="914400"/>
            <a:ext cx="8382000" cy="5715000"/>
          </a:xfrm>
          <a:prstGeom prst="rect">
            <a:avLst/>
          </a:prstGeom>
          <a:noFill/>
          <a:ln w="9525">
            <a:noFill/>
            <a:miter lim="800000"/>
            <a:headEnd/>
            <a:tailEnd/>
          </a:ln>
        </p:spPr>
      </p:pic>
      <p:pic>
        <p:nvPicPr>
          <p:cNvPr id="36878" name="Picture 14" descr="carnaval0[1]"/>
          <p:cNvPicPr>
            <a:picLocks noChangeAspect="1" noChangeArrowheads="1"/>
          </p:cNvPicPr>
          <p:nvPr/>
        </p:nvPicPr>
        <p:blipFill>
          <a:blip r:embed="rId4" cstate="print"/>
          <a:srcRect/>
          <a:stretch>
            <a:fillRect/>
          </a:stretch>
        </p:blipFill>
        <p:spPr bwMode="auto">
          <a:xfrm>
            <a:off x="228600" y="914400"/>
            <a:ext cx="85344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877"/>
                                        </p:tgtEl>
                                        <p:attrNameLst>
                                          <p:attrName>style.visibility</p:attrName>
                                        </p:attrNameLst>
                                      </p:cBhvr>
                                      <p:to>
                                        <p:strVal val="visible"/>
                                      </p:to>
                                    </p:set>
                                    <p:animEffect transition="in" filter="blinds(horizontal)">
                                      <p:cBhvr>
                                        <p:cTn id="7" dur="500"/>
                                        <p:tgtEl>
                                          <p:spTgt spid="368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878"/>
                                        </p:tgtEl>
                                        <p:attrNameLst>
                                          <p:attrName>style.visibility</p:attrName>
                                        </p:attrNameLst>
                                      </p:cBhvr>
                                      <p:to>
                                        <p:strVal val="visible"/>
                                      </p:to>
                                    </p:set>
                                    <p:animEffect transition="in" filter="blinds(horizontal)">
                                      <p:cBhvr>
                                        <p:cTn id="12" dur="500"/>
                                        <p:tgtEl>
                                          <p:spTgt spid="36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295400" y="381000"/>
            <a:ext cx="1143000" cy="366713"/>
          </a:xfrm>
          <a:prstGeom prst="rect">
            <a:avLst/>
          </a:prstGeom>
          <a:noFill/>
          <a:ln w="9525">
            <a:noFill/>
            <a:miter lim="800000"/>
            <a:headEnd/>
            <a:tailEnd/>
          </a:ln>
        </p:spPr>
        <p:txBody>
          <a:bodyPr>
            <a:spAutoFit/>
          </a:bodyPr>
          <a:lstStyle/>
          <a:p>
            <a:pPr eaLnBrk="1" hangingPunct="1">
              <a:spcBef>
                <a:spcPct val="50000"/>
              </a:spcBef>
            </a:pPr>
            <a:endParaRPr lang="en-US" altLang="en-US" sz="1800" b="0">
              <a:solidFill>
                <a:schemeClr val="tx1"/>
              </a:solidFill>
              <a:latin typeface="Arial" charset="0"/>
            </a:endParaRPr>
          </a:p>
        </p:txBody>
      </p:sp>
      <p:sp>
        <p:nvSpPr>
          <p:cNvPr id="162822" name="Rectangle 6"/>
          <p:cNvSpPr>
            <a:spLocks noChangeArrowheads="1"/>
          </p:cNvSpPr>
          <p:nvPr/>
        </p:nvSpPr>
        <p:spPr bwMode="auto">
          <a:xfrm>
            <a:off x="0" y="1766888"/>
            <a:ext cx="8991600" cy="3113087"/>
          </a:xfrm>
          <a:prstGeom prst="rect">
            <a:avLst/>
          </a:prstGeom>
          <a:noFill/>
          <a:ln w="9525">
            <a:noFill/>
            <a:miter lim="800000"/>
            <a:headEnd/>
            <a:tailEnd/>
          </a:ln>
        </p:spPr>
        <p:txBody>
          <a:bodyPr>
            <a:spAutoFit/>
          </a:bodyPr>
          <a:lstStyle/>
          <a:p>
            <a:pPr marL="342900" indent="-342900" eaLnBrk="1" hangingPunct="1"/>
            <a:r>
              <a:rPr lang="en-US" altLang="en-US" sz="1800">
                <a:solidFill>
                  <a:srgbClr val="FF0000"/>
                </a:solidFill>
                <a:latin typeface="Arial" charset="0"/>
              </a:rPr>
              <a:t>Bài tập 1.</a:t>
            </a:r>
            <a:r>
              <a:rPr lang="en-US" altLang="en-US" sz="1800" b="0">
                <a:solidFill>
                  <a:srgbClr val="FF0000"/>
                </a:solidFill>
                <a:latin typeface="Arial" charset="0"/>
              </a:rPr>
              <a:t> </a:t>
            </a:r>
            <a:r>
              <a:rPr lang="en-US" altLang="en-US" sz="1800">
                <a:solidFill>
                  <a:srgbClr val="FF0000"/>
                </a:solidFill>
                <a:latin typeface="Arial" charset="0"/>
              </a:rPr>
              <a:t>Điền vào chỗ chấm(……..)những từ thích hợp sao cho đúng.</a:t>
            </a:r>
          </a:p>
          <a:p>
            <a:pPr marL="342900" indent="-342900" eaLnBrk="1" hangingPunct="1"/>
            <a:endParaRPr lang="en-US" altLang="en-US" sz="1800">
              <a:solidFill>
                <a:srgbClr val="FF0000"/>
              </a:solidFill>
              <a:latin typeface="Arial" charset="0"/>
            </a:endParaRPr>
          </a:p>
          <a:p>
            <a:pPr marL="342900" indent="-342900" eaLnBrk="1" hangingPunct="1">
              <a:buFontTx/>
              <a:buAutoNum type="arabicPeriod"/>
            </a:pPr>
            <a:r>
              <a:rPr lang="en-US" altLang="en-US" sz="1800">
                <a:solidFill>
                  <a:srgbClr val="0000FF"/>
                </a:solidFill>
                <a:latin typeface="Arial" charset="0"/>
              </a:rPr>
              <a:t>Châu mĩ rộng…………………….., nằm hoàn toàn ở nửa cầu…………., lãnh thổ trải dài từ……………………………….. đến tận……………………………………..</a:t>
            </a:r>
          </a:p>
          <a:p>
            <a:pPr marL="342900" indent="-342900" eaLnBrk="1" hangingPunct="1"/>
            <a:endParaRPr lang="en-US" altLang="en-US" sz="1800">
              <a:solidFill>
                <a:srgbClr val="0000FF"/>
              </a:solidFill>
              <a:latin typeface="Arial" charset="0"/>
            </a:endParaRPr>
          </a:p>
          <a:p>
            <a:pPr marL="342900" indent="-342900" eaLnBrk="1" hangingPunct="1"/>
            <a:r>
              <a:rPr lang="en-US" altLang="en-US" sz="1800">
                <a:solidFill>
                  <a:srgbClr val="0000FF"/>
                </a:solidFill>
                <a:latin typeface="Arial" charset="0"/>
              </a:rPr>
              <a:t>2. Châu Mĩ gồm…………lục địa, đó là ……………………..và………………………</a:t>
            </a:r>
          </a:p>
          <a:p>
            <a:pPr marL="342900" indent="-342900" eaLnBrk="1" hangingPunct="1"/>
            <a:r>
              <a:rPr lang="en-US" altLang="en-US" sz="1800">
                <a:solidFill>
                  <a:srgbClr val="0000FF"/>
                </a:solidFill>
                <a:latin typeface="Arial" charset="0"/>
              </a:rPr>
              <a:t>Nối liền 2 lục địa là eo đất…………………………rộng không đến ……………….</a:t>
            </a:r>
          </a:p>
          <a:p>
            <a:pPr marL="342900" indent="-342900" eaLnBrk="1" hangingPunct="1"/>
            <a:endParaRPr lang="en-US" altLang="en-US" sz="1800">
              <a:solidFill>
                <a:srgbClr val="0000FF"/>
              </a:solidFill>
              <a:latin typeface="Arial" charset="0"/>
            </a:endParaRPr>
          </a:p>
          <a:p>
            <a:pPr marL="342900" indent="-342900" eaLnBrk="1" hangingPunct="1"/>
            <a:r>
              <a:rPr lang="en-US" altLang="en-US" sz="1800">
                <a:solidFill>
                  <a:srgbClr val="0000FF"/>
                </a:solidFill>
                <a:latin typeface="Arial" charset="0"/>
              </a:rPr>
              <a:t>3. Châu Mĩ có thành phần chủng tộc………………:…………………,…………………,</a:t>
            </a:r>
          </a:p>
          <a:p>
            <a:pPr marL="342900" indent="-342900" eaLnBrk="1" hangingPunct="1"/>
            <a:r>
              <a:rPr lang="en-US" altLang="en-US" sz="1800">
                <a:solidFill>
                  <a:srgbClr val="0000FF"/>
                </a:solidFill>
                <a:latin typeface="Arial" charset="0"/>
              </a:rPr>
              <a:t>…………………………Các chủng tộc ở châu Mĩ đã hoà huyết tạo nên các thành phần người……………..</a:t>
            </a:r>
          </a:p>
        </p:txBody>
      </p:sp>
      <p:sp>
        <p:nvSpPr>
          <p:cNvPr id="162823" name="Text Box 7"/>
          <p:cNvSpPr txBox="1">
            <a:spLocks noChangeArrowheads="1"/>
          </p:cNvSpPr>
          <p:nvPr/>
        </p:nvSpPr>
        <p:spPr bwMode="auto">
          <a:xfrm>
            <a:off x="2057400" y="3124200"/>
            <a:ext cx="7620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2</a:t>
            </a:r>
            <a:r>
              <a:rPr lang="en-US" altLang="en-US" sz="1800" b="0">
                <a:solidFill>
                  <a:schemeClr val="tx1"/>
                </a:solidFill>
                <a:latin typeface="Arial" charset="0"/>
              </a:rPr>
              <a:t> </a:t>
            </a:r>
          </a:p>
        </p:txBody>
      </p:sp>
      <p:sp>
        <p:nvSpPr>
          <p:cNvPr id="162824" name="Rectangle 8"/>
          <p:cNvSpPr>
            <a:spLocks noChangeArrowheads="1"/>
          </p:cNvSpPr>
          <p:nvPr/>
        </p:nvSpPr>
        <p:spPr bwMode="auto">
          <a:xfrm>
            <a:off x="2216150" y="2286000"/>
            <a:ext cx="1517650" cy="366713"/>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42 triệu km2</a:t>
            </a:r>
          </a:p>
        </p:txBody>
      </p:sp>
      <p:sp>
        <p:nvSpPr>
          <p:cNvPr id="162825" name="Rectangle 9"/>
          <p:cNvSpPr>
            <a:spLocks noChangeArrowheads="1"/>
          </p:cNvSpPr>
          <p:nvPr/>
        </p:nvSpPr>
        <p:spPr bwMode="auto">
          <a:xfrm>
            <a:off x="1600200" y="2547938"/>
            <a:ext cx="2470150" cy="366712"/>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từ vùng cực Bắc đến</a:t>
            </a:r>
          </a:p>
        </p:txBody>
      </p:sp>
      <p:sp>
        <p:nvSpPr>
          <p:cNvPr id="162826" name="Rectangle 10"/>
          <p:cNvSpPr>
            <a:spLocks noChangeArrowheads="1"/>
          </p:cNvSpPr>
          <p:nvPr/>
        </p:nvSpPr>
        <p:spPr bwMode="auto">
          <a:xfrm>
            <a:off x="5715000" y="2557463"/>
            <a:ext cx="2228850" cy="366712"/>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vùng cận cực Nam</a:t>
            </a:r>
          </a:p>
        </p:txBody>
      </p:sp>
      <p:sp>
        <p:nvSpPr>
          <p:cNvPr id="162827" name="Rectangle 11"/>
          <p:cNvSpPr>
            <a:spLocks noChangeArrowheads="1"/>
          </p:cNvSpPr>
          <p:nvPr/>
        </p:nvSpPr>
        <p:spPr bwMode="auto">
          <a:xfrm>
            <a:off x="4248150" y="3098800"/>
            <a:ext cx="1728788" cy="396875"/>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lục đ</a:t>
            </a:r>
            <a:r>
              <a:rPr lang="en-US" altLang="en-US" sz="2000">
                <a:solidFill>
                  <a:srgbClr val="FF0000"/>
                </a:solidFill>
                <a:latin typeface="Arial" charset="0"/>
              </a:rPr>
              <a:t>ịa</a:t>
            </a:r>
            <a:r>
              <a:rPr lang="en-US" altLang="en-US" sz="1800">
                <a:solidFill>
                  <a:srgbClr val="FF0000"/>
                </a:solidFill>
                <a:latin typeface="Arial" charset="0"/>
              </a:rPr>
              <a:t> Bắc Mĩ</a:t>
            </a:r>
          </a:p>
        </p:txBody>
      </p:sp>
      <p:sp>
        <p:nvSpPr>
          <p:cNvPr id="162828" name="Rectangle 12"/>
          <p:cNvSpPr>
            <a:spLocks noChangeArrowheads="1"/>
          </p:cNvSpPr>
          <p:nvPr/>
        </p:nvSpPr>
        <p:spPr bwMode="auto">
          <a:xfrm>
            <a:off x="6521450" y="3124200"/>
            <a:ext cx="1784350" cy="366713"/>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lục địa Nam Mĩ</a:t>
            </a:r>
          </a:p>
        </p:txBody>
      </p:sp>
      <p:sp>
        <p:nvSpPr>
          <p:cNvPr id="162829" name="Rectangle 13"/>
          <p:cNvSpPr>
            <a:spLocks noChangeArrowheads="1"/>
          </p:cNvSpPr>
          <p:nvPr/>
        </p:nvSpPr>
        <p:spPr bwMode="auto">
          <a:xfrm>
            <a:off x="7042150" y="2286000"/>
            <a:ext cx="577850" cy="366713"/>
          </a:xfrm>
          <a:prstGeom prst="rect">
            <a:avLst/>
          </a:prstGeom>
          <a:noFill/>
          <a:ln w="9525">
            <a:noFill/>
            <a:miter lim="800000"/>
            <a:headEnd/>
            <a:tailEnd/>
          </a:ln>
        </p:spPr>
        <p:txBody>
          <a:bodyPr wrap="none">
            <a:spAutoFit/>
          </a:bodyPr>
          <a:lstStyle/>
          <a:p>
            <a:pPr eaLnBrk="1" hangingPunct="1"/>
            <a:r>
              <a:rPr lang="en-US" altLang="en-US" sz="1800">
                <a:solidFill>
                  <a:srgbClr val="FF0000"/>
                </a:solidFill>
                <a:latin typeface="Arial" charset="0"/>
              </a:rPr>
              <a:t>Tây</a:t>
            </a:r>
          </a:p>
        </p:txBody>
      </p:sp>
      <p:sp>
        <p:nvSpPr>
          <p:cNvPr id="162830" name="Text Box 14"/>
          <p:cNvSpPr txBox="1">
            <a:spLocks noChangeArrowheads="1"/>
          </p:cNvSpPr>
          <p:nvPr/>
        </p:nvSpPr>
        <p:spPr bwMode="auto">
          <a:xfrm>
            <a:off x="3321050" y="3375025"/>
            <a:ext cx="20574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Pa-na-ma</a:t>
            </a:r>
          </a:p>
        </p:txBody>
      </p:sp>
      <p:sp>
        <p:nvSpPr>
          <p:cNvPr id="162831" name="Text Box 15"/>
          <p:cNvSpPr txBox="1">
            <a:spLocks noChangeArrowheads="1"/>
          </p:cNvSpPr>
          <p:nvPr/>
        </p:nvSpPr>
        <p:spPr bwMode="auto">
          <a:xfrm>
            <a:off x="7162800" y="3367088"/>
            <a:ext cx="1066800" cy="36671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50km</a:t>
            </a:r>
          </a:p>
        </p:txBody>
      </p:sp>
      <p:sp>
        <p:nvSpPr>
          <p:cNvPr id="162832" name="Text Box 16"/>
          <p:cNvSpPr txBox="1">
            <a:spLocks noChangeArrowheads="1"/>
          </p:cNvSpPr>
          <p:nvPr/>
        </p:nvSpPr>
        <p:spPr bwMode="auto">
          <a:xfrm>
            <a:off x="5454650" y="3921125"/>
            <a:ext cx="16002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Môn-gô-lô-ít</a:t>
            </a:r>
          </a:p>
        </p:txBody>
      </p:sp>
      <p:sp>
        <p:nvSpPr>
          <p:cNvPr id="162833" name="Text Box 17"/>
          <p:cNvSpPr txBox="1">
            <a:spLocks noChangeArrowheads="1"/>
          </p:cNvSpPr>
          <p:nvPr/>
        </p:nvSpPr>
        <p:spPr bwMode="auto">
          <a:xfrm>
            <a:off x="4191000" y="3908425"/>
            <a:ext cx="16002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đa dạng</a:t>
            </a:r>
          </a:p>
        </p:txBody>
      </p:sp>
      <p:sp>
        <p:nvSpPr>
          <p:cNvPr id="162834" name="Text Box 18"/>
          <p:cNvSpPr txBox="1">
            <a:spLocks noChangeArrowheads="1"/>
          </p:cNvSpPr>
          <p:nvPr/>
        </p:nvSpPr>
        <p:spPr bwMode="auto">
          <a:xfrm>
            <a:off x="1752600" y="4495800"/>
            <a:ext cx="16002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lai</a:t>
            </a:r>
          </a:p>
        </p:txBody>
      </p:sp>
      <p:sp>
        <p:nvSpPr>
          <p:cNvPr id="162835" name="Text Box 19"/>
          <p:cNvSpPr txBox="1">
            <a:spLocks noChangeArrowheads="1"/>
          </p:cNvSpPr>
          <p:nvPr/>
        </p:nvSpPr>
        <p:spPr bwMode="auto">
          <a:xfrm>
            <a:off x="685800" y="4191000"/>
            <a:ext cx="1600200" cy="3667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Nê-grô-ít</a:t>
            </a:r>
          </a:p>
        </p:txBody>
      </p:sp>
      <p:sp>
        <p:nvSpPr>
          <p:cNvPr id="162836" name="Text Box 20"/>
          <p:cNvSpPr txBox="1">
            <a:spLocks noChangeArrowheads="1"/>
          </p:cNvSpPr>
          <p:nvPr/>
        </p:nvSpPr>
        <p:spPr bwMode="auto">
          <a:xfrm>
            <a:off x="7162800" y="3900488"/>
            <a:ext cx="1600200" cy="36671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0000"/>
                </a:solidFill>
                <a:latin typeface="Arial" charset="0"/>
              </a:rPr>
              <a:t>Ơ-rô-pê-ô-ít</a:t>
            </a:r>
          </a:p>
        </p:txBody>
      </p:sp>
      <p:sp>
        <p:nvSpPr>
          <p:cNvPr id="23572" name="AutoShape 21"/>
          <p:cNvSpPr>
            <a:spLocks noChangeArrowheads="1"/>
          </p:cNvSpPr>
          <p:nvPr/>
        </p:nvSpPr>
        <p:spPr bwMode="auto">
          <a:xfrm>
            <a:off x="1571604" y="0"/>
            <a:ext cx="6248400" cy="990600"/>
          </a:xfrm>
          <a:prstGeom prst="horizontalScroll">
            <a:avLst>
              <a:gd name="adj" fmla="val 12500"/>
            </a:avLst>
          </a:prstGeom>
          <a:solidFill>
            <a:srgbClr val="00FF00"/>
          </a:solidFill>
          <a:ln w="9525">
            <a:solidFill>
              <a:schemeClr val="tx1"/>
            </a:solidFill>
            <a:round/>
            <a:headEnd/>
            <a:tailEnd/>
          </a:ln>
        </p:spPr>
        <p:txBody>
          <a:bodyPr wrap="none" anchor="ctr"/>
          <a:lstStyle/>
          <a:p>
            <a:pPr algn="ctr"/>
            <a:r>
              <a:rPr lang="en-US" altLang="en-US" sz="4000">
                <a:solidFill>
                  <a:srgbClr val="FF0000"/>
                </a:solidFill>
              </a:rPr>
              <a:t>LUYỆN TẬP CỦNG  CỐ:</a:t>
            </a:r>
            <a:r>
              <a:rPr lang="en-US" altLang="en-US" sz="1800" b="0">
                <a:solidFill>
                  <a:srgbClr val="FF0000"/>
                </a:solidFill>
                <a:latin typeface="Tahoma" pitchFamily="34" charset="0"/>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2822">
                                            <p:txEl>
                                              <p:pRg st="0" end="0"/>
                                            </p:txEl>
                                          </p:spTgt>
                                        </p:tgtEl>
                                        <p:attrNameLst>
                                          <p:attrName>style.visibility</p:attrName>
                                        </p:attrNameLst>
                                      </p:cBhvr>
                                      <p:to>
                                        <p:strVal val="visible"/>
                                      </p:to>
                                    </p:set>
                                    <p:animEffect transition="in" filter="blinds(horizontal)">
                                      <p:cBhvr>
                                        <p:cTn id="7" dur="500"/>
                                        <p:tgtEl>
                                          <p:spTgt spid="1628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2822">
                                            <p:txEl>
                                              <p:pRg st="2" end="2"/>
                                            </p:txEl>
                                          </p:spTgt>
                                        </p:tgtEl>
                                        <p:attrNameLst>
                                          <p:attrName>style.visibility</p:attrName>
                                        </p:attrNameLst>
                                      </p:cBhvr>
                                      <p:to>
                                        <p:strVal val="visible"/>
                                      </p:to>
                                    </p:set>
                                    <p:animEffect transition="in" filter="checkerboard(across)">
                                      <p:cBhvr>
                                        <p:cTn id="12" dur="500"/>
                                        <p:tgtEl>
                                          <p:spTgt spid="1628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2824"/>
                                        </p:tgtEl>
                                        <p:attrNameLst>
                                          <p:attrName>style.visibility</p:attrName>
                                        </p:attrNameLst>
                                      </p:cBhvr>
                                      <p:to>
                                        <p:strVal val="visible"/>
                                      </p:to>
                                    </p:set>
                                    <p:animEffect transition="in" filter="blinds(horizontal)">
                                      <p:cBhvr>
                                        <p:cTn id="17" dur="500"/>
                                        <p:tgtEl>
                                          <p:spTgt spid="1628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2829"/>
                                        </p:tgtEl>
                                        <p:attrNameLst>
                                          <p:attrName>style.visibility</p:attrName>
                                        </p:attrNameLst>
                                      </p:cBhvr>
                                      <p:to>
                                        <p:strVal val="visible"/>
                                      </p:to>
                                    </p:set>
                                    <p:animEffect transition="in" filter="blinds(horizontal)">
                                      <p:cBhvr>
                                        <p:cTn id="22" dur="500"/>
                                        <p:tgtEl>
                                          <p:spTgt spid="1628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2825"/>
                                        </p:tgtEl>
                                        <p:attrNameLst>
                                          <p:attrName>style.visibility</p:attrName>
                                        </p:attrNameLst>
                                      </p:cBhvr>
                                      <p:to>
                                        <p:strVal val="visible"/>
                                      </p:to>
                                    </p:set>
                                    <p:animEffect transition="in" filter="blinds(horizontal)">
                                      <p:cBhvr>
                                        <p:cTn id="27" dur="500"/>
                                        <p:tgtEl>
                                          <p:spTgt spid="1628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2826"/>
                                        </p:tgtEl>
                                        <p:attrNameLst>
                                          <p:attrName>style.visibility</p:attrName>
                                        </p:attrNameLst>
                                      </p:cBhvr>
                                      <p:to>
                                        <p:strVal val="visible"/>
                                      </p:to>
                                    </p:set>
                                    <p:animEffect transition="in" filter="blinds(horizontal)">
                                      <p:cBhvr>
                                        <p:cTn id="32" dur="500"/>
                                        <p:tgtEl>
                                          <p:spTgt spid="1628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62822">
                                            <p:txEl>
                                              <p:pRg st="4" end="4"/>
                                            </p:txEl>
                                          </p:spTgt>
                                        </p:tgtEl>
                                        <p:attrNameLst>
                                          <p:attrName>style.visibility</p:attrName>
                                        </p:attrNameLst>
                                      </p:cBhvr>
                                      <p:to>
                                        <p:strVal val="visible"/>
                                      </p:to>
                                    </p:set>
                                    <p:animEffect transition="in" filter="dissolve">
                                      <p:cBhvr>
                                        <p:cTn id="37" dur="500"/>
                                        <p:tgtEl>
                                          <p:spTgt spid="162822">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62822">
                                            <p:txEl>
                                              <p:pRg st="5" end="5"/>
                                            </p:txEl>
                                          </p:spTgt>
                                        </p:tgtEl>
                                        <p:attrNameLst>
                                          <p:attrName>style.visibility</p:attrName>
                                        </p:attrNameLst>
                                      </p:cBhvr>
                                      <p:to>
                                        <p:strVal val="visible"/>
                                      </p:to>
                                    </p:set>
                                    <p:animEffect transition="in" filter="dissolve">
                                      <p:cBhvr>
                                        <p:cTn id="40" dur="500"/>
                                        <p:tgtEl>
                                          <p:spTgt spid="16282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2823"/>
                                        </p:tgtEl>
                                        <p:attrNameLst>
                                          <p:attrName>style.visibility</p:attrName>
                                        </p:attrNameLst>
                                      </p:cBhvr>
                                      <p:to>
                                        <p:strVal val="visible"/>
                                      </p:to>
                                    </p:set>
                                    <p:anim calcmode="lin" valueType="num">
                                      <p:cBhvr additive="base">
                                        <p:cTn id="45" dur="500" fill="hold"/>
                                        <p:tgtEl>
                                          <p:spTgt spid="162823"/>
                                        </p:tgtEl>
                                        <p:attrNameLst>
                                          <p:attrName>ppt_x</p:attrName>
                                        </p:attrNameLst>
                                      </p:cBhvr>
                                      <p:tavLst>
                                        <p:tav tm="0">
                                          <p:val>
                                            <p:strVal val="#ppt_x"/>
                                          </p:val>
                                        </p:tav>
                                        <p:tav tm="100000">
                                          <p:val>
                                            <p:strVal val="#ppt_x"/>
                                          </p:val>
                                        </p:tav>
                                      </p:tavLst>
                                    </p:anim>
                                    <p:anim calcmode="lin" valueType="num">
                                      <p:cBhvr additive="base">
                                        <p:cTn id="46" dur="500" fill="hold"/>
                                        <p:tgtEl>
                                          <p:spTgt spid="16282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2827"/>
                                        </p:tgtEl>
                                        <p:attrNameLst>
                                          <p:attrName>style.visibility</p:attrName>
                                        </p:attrNameLst>
                                      </p:cBhvr>
                                      <p:to>
                                        <p:strVal val="visible"/>
                                      </p:to>
                                    </p:set>
                                    <p:anim calcmode="lin" valueType="num">
                                      <p:cBhvr additive="base">
                                        <p:cTn id="51" dur="500" fill="hold"/>
                                        <p:tgtEl>
                                          <p:spTgt spid="162827"/>
                                        </p:tgtEl>
                                        <p:attrNameLst>
                                          <p:attrName>ppt_x</p:attrName>
                                        </p:attrNameLst>
                                      </p:cBhvr>
                                      <p:tavLst>
                                        <p:tav tm="0">
                                          <p:val>
                                            <p:strVal val="#ppt_x"/>
                                          </p:val>
                                        </p:tav>
                                        <p:tav tm="100000">
                                          <p:val>
                                            <p:strVal val="#ppt_x"/>
                                          </p:val>
                                        </p:tav>
                                      </p:tavLst>
                                    </p:anim>
                                    <p:anim calcmode="lin" valueType="num">
                                      <p:cBhvr additive="base">
                                        <p:cTn id="52" dur="500" fill="hold"/>
                                        <p:tgtEl>
                                          <p:spTgt spid="16282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2828"/>
                                        </p:tgtEl>
                                        <p:attrNameLst>
                                          <p:attrName>style.visibility</p:attrName>
                                        </p:attrNameLst>
                                      </p:cBhvr>
                                      <p:to>
                                        <p:strVal val="visible"/>
                                      </p:to>
                                    </p:set>
                                    <p:anim calcmode="lin" valueType="num">
                                      <p:cBhvr additive="base">
                                        <p:cTn id="57" dur="500" fill="hold"/>
                                        <p:tgtEl>
                                          <p:spTgt spid="162828"/>
                                        </p:tgtEl>
                                        <p:attrNameLst>
                                          <p:attrName>ppt_x</p:attrName>
                                        </p:attrNameLst>
                                      </p:cBhvr>
                                      <p:tavLst>
                                        <p:tav tm="0">
                                          <p:val>
                                            <p:strVal val="#ppt_x"/>
                                          </p:val>
                                        </p:tav>
                                        <p:tav tm="100000">
                                          <p:val>
                                            <p:strVal val="#ppt_x"/>
                                          </p:val>
                                        </p:tav>
                                      </p:tavLst>
                                    </p:anim>
                                    <p:anim calcmode="lin" valueType="num">
                                      <p:cBhvr additive="base">
                                        <p:cTn id="58" dur="500" fill="hold"/>
                                        <p:tgtEl>
                                          <p:spTgt spid="16282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2830"/>
                                        </p:tgtEl>
                                        <p:attrNameLst>
                                          <p:attrName>style.visibility</p:attrName>
                                        </p:attrNameLst>
                                      </p:cBhvr>
                                      <p:to>
                                        <p:strVal val="visible"/>
                                      </p:to>
                                    </p:set>
                                    <p:anim calcmode="lin" valueType="num">
                                      <p:cBhvr additive="base">
                                        <p:cTn id="63" dur="500" fill="hold"/>
                                        <p:tgtEl>
                                          <p:spTgt spid="162830"/>
                                        </p:tgtEl>
                                        <p:attrNameLst>
                                          <p:attrName>ppt_x</p:attrName>
                                        </p:attrNameLst>
                                      </p:cBhvr>
                                      <p:tavLst>
                                        <p:tav tm="0">
                                          <p:val>
                                            <p:strVal val="#ppt_x"/>
                                          </p:val>
                                        </p:tav>
                                        <p:tav tm="100000">
                                          <p:val>
                                            <p:strVal val="#ppt_x"/>
                                          </p:val>
                                        </p:tav>
                                      </p:tavLst>
                                    </p:anim>
                                    <p:anim calcmode="lin" valueType="num">
                                      <p:cBhvr additive="base">
                                        <p:cTn id="64" dur="500" fill="hold"/>
                                        <p:tgtEl>
                                          <p:spTgt spid="162830"/>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2831"/>
                                        </p:tgtEl>
                                        <p:attrNameLst>
                                          <p:attrName>style.visibility</p:attrName>
                                        </p:attrNameLst>
                                      </p:cBhvr>
                                      <p:to>
                                        <p:strVal val="visible"/>
                                      </p:to>
                                    </p:set>
                                    <p:anim calcmode="lin" valueType="num">
                                      <p:cBhvr additive="base">
                                        <p:cTn id="69" dur="500" fill="hold"/>
                                        <p:tgtEl>
                                          <p:spTgt spid="162831"/>
                                        </p:tgtEl>
                                        <p:attrNameLst>
                                          <p:attrName>ppt_x</p:attrName>
                                        </p:attrNameLst>
                                      </p:cBhvr>
                                      <p:tavLst>
                                        <p:tav tm="0">
                                          <p:val>
                                            <p:strVal val="#ppt_x"/>
                                          </p:val>
                                        </p:tav>
                                        <p:tav tm="100000">
                                          <p:val>
                                            <p:strVal val="#ppt_x"/>
                                          </p:val>
                                        </p:tav>
                                      </p:tavLst>
                                    </p:anim>
                                    <p:anim calcmode="lin" valueType="num">
                                      <p:cBhvr additive="base">
                                        <p:cTn id="70" dur="500" fill="hold"/>
                                        <p:tgtEl>
                                          <p:spTgt spid="162831"/>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ntr" presetSubtype="16" fill="hold" nodeType="clickEffect">
                                  <p:stCondLst>
                                    <p:cond delay="0"/>
                                  </p:stCondLst>
                                  <p:childTnLst>
                                    <p:set>
                                      <p:cBhvr>
                                        <p:cTn id="74" dur="1" fill="hold">
                                          <p:stCondLst>
                                            <p:cond delay="0"/>
                                          </p:stCondLst>
                                        </p:cTn>
                                        <p:tgtEl>
                                          <p:spTgt spid="162822">
                                            <p:txEl>
                                              <p:pRg st="7" end="7"/>
                                            </p:txEl>
                                          </p:spTgt>
                                        </p:tgtEl>
                                        <p:attrNameLst>
                                          <p:attrName>style.visibility</p:attrName>
                                        </p:attrNameLst>
                                      </p:cBhvr>
                                      <p:to>
                                        <p:strVal val="visible"/>
                                      </p:to>
                                    </p:set>
                                    <p:animEffect transition="in" filter="diamond(in)">
                                      <p:cBhvr>
                                        <p:cTn id="75" dur="2000"/>
                                        <p:tgtEl>
                                          <p:spTgt spid="162822">
                                            <p:txEl>
                                              <p:pRg st="7" end="7"/>
                                            </p:txEl>
                                          </p:spTgt>
                                        </p:tgtEl>
                                      </p:cBhvr>
                                    </p:animEffect>
                                  </p:childTnLst>
                                </p:cTn>
                              </p:par>
                              <p:par>
                                <p:cTn id="76" presetID="8" presetClass="entr" presetSubtype="16" fill="hold" nodeType="withEffect">
                                  <p:stCondLst>
                                    <p:cond delay="0"/>
                                  </p:stCondLst>
                                  <p:childTnLst>
                                    <p:set>
                                      <p:cBhvr>
                                        <p:cTn id="77" dur="1" fill="hold">
                                          <p:stCondLst>
                                            <p:cond delay="0"/>
                                          </p:stCondLst>
                                        </p:cTn>
                                        <p:tgtEl>
                                          <p:spTgt spid="162822">
                                            <p:txEl>
                                              <p:pRg st="8" end="8"/>
                                            </p:txEl>
                                          </p:spTgt>
                                        </p:tgtEl>
                                        <p:attrNameLst>
                                          <p:attrName>style.visibility</p:attrName>
                                        </p:attrNameLst>
                                      </p:cBhvr>
                                      <p:to>
                                        <p:strVal val="visible"/>
                                      </p:to>
                                    </p:set>
                                    <p:animEffect transition="in" filter="diamond(in)">
                                      <p:cBhvr>
                                        <p:cTn id="78" dur="2000"/>
                                        <p:tgtEl>
                                          <p:spTgt spid="162822">
                                            <p:txEl>
                                              <p:pRg st="8" end="8"/>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2833"/>
                                        </p:tgtEl>
                                        <p:attrNameLst>
                                          <p:attrName>style.visibility</p:attrName>
                                        </p:attrNameLst>
                                      </p:cBhvr>
                                      <p:to>
                                        <p:strVal val="visible"/>
                                      </p:to>
                                    </p:set>
                                    <p:animEffect transition="in" filter="blinds(horizontal)">
                                      <p:cBhvr>
                                        <p:cTn id="83" dur="500"/>
                                        <p:tgtEl>
                                          <p:spTgt spid="16283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62832"/>
                                        </p:tgtEl>
                                        <p:attrNameLst>
                                          <p:attrName>style.visibility</p:attrName>
                                        </p:attrNameLst>
                                      </p:cBhvr>
                                      <p:to>
                                        <p:strVal val="visible"/>
                                      </p:to>
                                    </p:set>
                                    <p:animEffect transition="in" filter="blinds(horizontal)">
                                      <p:cBhvr>
                                        <p:cTn id="88" dur="500"/>
                                        <p:tgtEl>
                                          <p:spTgt spid="162832"/>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62836"/>
                                        </p:tgtEl>
                                        <p:attrNameLst>
                                          <p:attrName>style.visibility</p:attrName>
                                        </p:attrNameLst>
                                      </p:cBhvr>
                                      <p:to>
                                        <p:strVal val="visible"/>
                                      </p:to>
                                    </p:set>
                                    <p:animEffect transition="in" filter="blinds(horizontal)">
                                      <p:cBhvr>
                                        <p:cTn id="91" dur="500"/>
                                        <p:tgtEl>
                                          <p:spTgt spid="16283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62835"/>
                                        </p:tgtEl>
                                        <p:attrNameLst>
                                          <p:attrName>style.visibility</p:attrName>
                                        </p:attrNameLst>
                                      </p:cBhvr>
                                      <p:to>
                                        <p:strVal val="visible"/>
                                      </p:to>
                                    </p:set>
                                    <p:animEffect transition="in" filter="blinds(horizontal)">
                                      <p:cBhvr>
                                        <p:cTn id="94" dur="500"/>
                                        <p:tgtEl>
                                          <p:spTgt spid="16283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62834"/>
                                        </p:tgtEl>
                                        <p:attrNameLst>
                                          <p:attrName>style.visibility</p:attrName>
                                        </p:attrNameLst>
                                      </p:cBhvr>
                                      <p:to>
                                        <p:strVal val="visible"/>
                                      </p:to>
                                    </p:set>
                                    <p:animEffect transition="in" filter="blinds(horizontal)">
                                      <p:cBhvr>
                                        <p:cTn id="99" dur="500"/>
                                        <p:tgtEl>
                                          <p:spTgt spid="162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p:bldP spid="162824" grpId="0"/>
      <p:bldP spid="162825" grpId="0"/>
      <p:bldP spid="162826" grpId="0"/>
      <p:bldP spid="162827" grpId="0"/>
      <p:bldP spid="162828" grpId="0"/>
      <p:bldP spid="162829" grpId="0"/>
      <p:bldP spid="162830" grpId="0"/>
      <p:bldP spid="162831" grpId="0"/>
      <p:bldP spid="162832" grpId="0"/>
      <p:bldP spid="162833" grpId="0"/>
      <p:bldP spid="162834" grpId="0"/>
      <p:bldP spid="162835" grpId="0"/>
      <p:bldP spid="1628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elestial_sphere_trs"/>
          <p:cNvPicPr>
            <a:picLocks noChangeAspect="1" noChangeArrowheads="1"/>
          </p:cNvPicPr>
          <p:nvPr/>
        </p:nvPicPr>
        <p:blipFill>
          <a:blip r:embed="rId2" cstate="print"/>
          <a:srcRect/>
          <a:stretch>
            <a:fillRect/>
          </a:stretch>
        </p:blipFill>
        <p:spPr bwMode="auto">
          <a:xfrm>
            <a:off x="-4763" y="714356"/>
            <a:ext cx="9144001" cy="6143644"/>
          </a:xfrm>
          <a:prstGeom prst="rect">
            <a:avLst/>
          </a:prstGeom>
          <a:noFill/>
          <a:ln w="9525">
            <a:noFill/>
            <a:miter lim="800000"/>
            <a:headEnd/>
            <a:tailEnd/>
          </a:ln>
          <a:effectLst>
            <a:outerShdw dist="107763" dir="2700000" algn="ctr" rotWithShape="0">
              <a:srgbClr val="4D4D4D">
                <a:alpha val="50000"/>
              </a:srgbClr>
            </a:outerShdw>
          </a:effectLst>
        </p:spPr>
      </p:pic>
      <p:sp>
        <p:nvSpPr>
          <p:cNvPr id="166915" name="Rectangle 3"/>
          <p:cNvSpPr>
            <a:spLocks noGrp="1" noChangeArrowheads="1"/>
          </p:cNvSpPr>
          <p:nvPr>
            <p:ph type="title"/>
          </p:nvPr>
        </p:nvSpPr>
        <p:spPr>
          <a:xfrm>
            <a:off x="428596" y="857232"/>
            <a:ext cx="6248400" cy="487363"/>
          </a:xfrm>
        </p:spPr>
        <p:txBody>
          <a:bodyPr>
            <a:normAutofit fontScale="90000"/>
          </a:bodyPr>
          <a:lstStyle/>
          <a:p>
            <a:pPr algn="l" eaLnBrk="1" hangingPunct="1"/>
            <a:r>
              <a:rPr lang="en-US" altLang="en-US" sz="3600" b="1" i="1" u="sng" dirty="0" err="1" smtClean="0">
                <a:solidFill>
                  <a:srgbClr val="FF0000"/>
                </a:solidFill>
                <a:latin typeface="Times New Roman" pitchFamily="18" charset="0"/>
              </a:rPr>
              <a:t>Dặn</a:t>
            </a:r>
            <a:r>
              <a:rPr lang="en-US" altLang="en-US" sz="3600" b="1" i="1" u="sng" dirty="0" smtClean="0">
                <a:solidFill>
                  <a:srgbClr val="FF0000"/>
                </a:solidFill>
                <a:latin typeface="Times New Roman" pitchFamily="18" charset="0"/>
              </a:rPr>
              <a:t> </a:t>
            </a:r>
            <a:r>
              <a:rPr lang="en-US" altLang="en-US" sz="3600" b="1" i="1" u="sng" dirty="0" err="1" smtClean="0">
                <a:solidFill>
                  <a:srgbClr val="FF0000"/>
                </a:solidFill>
                <a:latin typeface="Times New Roman" pitchFamily="18" charset="0"/>
              </a:rPr>
              <a:t>dò</a:t>
            </a:r>
            <a:endParaRPr lang="en-US" altLang="en-US" sz="3600" b="1" i="1" u="sng" dirty="0" smtClean="0">
              <a:solidFill>
                <a:srgbClr val="FF0000"/>
              </a:solidFill>
              <a:latin typeface="Times New Roman" pitchFamily="18" charset="0"/>
            </a:endParaRPr>
          </a:p>
        </p:txBody>
      </p:sp>
      <p:sp>
        <p:nvSpPr>
          <p:cNvPr id="166916" name="Rectangle 4"/>
          <p:cNvSpPr>
            <a:spLocks noGrp="1" noChangeArrowheads="1"/>
          </p:cNvSpPr>
          <p:nvPr>
            <p:ph type="body" idx="1"/>
          </p:nvPr>
        </p:nvSpPr>
        <p:spPr>
          <a:xfrm>
            <a:off x="0" y="2438400"/>
            <a:ext cx="9144000" cy="1782763"/>
          </a:xfrm>
          <a:solidFill>
            <a:srgbClr val="FFFF00"/>
          </a:solidFill>
        </p:spPr>
        <p:txBody>
          <a:bodyPr/>
          <a:lstStyle/>
          <a:p>
            <a:pPr eaLnBrk="1" hangingPunct="1"/>
            <a:r>
              <a:rPr lang="en-US" altLang="en-US" sz="3000" b="1" i="1" smtClean="0">
                <a:solidFill>
                  <a:srgbClr val="FF0000"/>
                </a:solidFill>
                <a:latin typeface="Times New Roman" pitchFamily="18" charset="0"/>
              </a:rPr>
              <a:t>Tìm hiểu tài liệu nói về hiện tượng khí hậu Bắc Mĩ.</a:t>
            </a:r>
          </a:p>
          <a:p>
            <a:pPr eaLnBrk="1" hangingPunct="1"/>
            <a:r>
              <a:rPr lang="en-US" altLang="en-US" sz="3000" b="1" i="1" smtClean="0">
                <a:solidFill>
                  <a:srgbClr val="FF0000"/>
                </a:solidFill>
                <a:latin typeface="Times New Roman" pitchFamily="18" charset="0"/>
              </a:rPr>
              <a:t>Sưu tầm tranh ảnh về tự nhiên Bắc Mĩ.</a:t>
            </a:r>
          </a:p>
          <a:p>
            <a:pPr eaLnBrk="1" hangingPunct="1"/>
            <a:r>
              <a:rPr lang="en-US" altLang="en-US" sz="3000" b="1" i="1" smtClean="0">
                <a:solidFill>
                  <a:srgbClr val="FF0000"/>
                </a:solidFill>
                <a:latin typeface="Times New Roman" pitchFamily="18" charset="0"/>
              </a:rPr>
              <a:t>Học bài và làm bài tập SGK và tập bản đồ Địa lí 7.</a:t>
            </a:r>
          </a:p>
        </p:txBody>
      </p:sp>
      <p:pic>
        <p:nvPicPr>
          <p:cNvPr id="24581" name="Picture 5" descr="smart_guy_reading_hg_clr"/>
          <p:cNvPicPr>
            <a:picLocks noChangeAspect="1" noChangeArrowheads="1" noCrop="1"/>
          </p:cNvPicPr>
          <p:nvPr/>
        </p:nvPicPr>
        <p:blipFill>
          <a:blip r:embed="rId3" cstate="print"/>
          <a:srcRect/>
          <a:stretch>
            <a:fillRect/>
          </a:stretch>
        </p:blipFill>
        <p:spPr bwMode="auto">
          <a:xfrm>
            <a:off x="6629400" y="3890963"/>
            <a:ext cx="2895600" cy="2895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6915"/>
                                        </p:tgtEl>
                                        <p:attrNameLst>
                                          <p:attrName>style.visibility</p:attrName>
                                        </p:attrNameLst>
                                      </p:cBhvr>
                                      <p:to>
                                        <p:strVal val="visible"/>
                                      </p:to>
                                    </p:set>
                                    <p:anim calcmode="discrete" valueType="clr">
                                      <p:cBhvr override="childStyle">
                                        <p:cTn id="7" dur="80"/>
                                        <p:tgtEl>
                                          <p:spTgt spid="1669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15"/>
                                        </p:tgtEl>
                                        <p:attrNameLst>
                                          <p:attrName>fillcolor</p:attrName>
                                        </p:attrNameLst>
                                      </p:cBhvr>
                                      <p:tavLst>
                                        <p:tav tm="0">
                                          <p:val>
                                            <p:clrVal>
                                              <a:schemeClr val="accent2"/>
                                            </p:clrVal>
                                          </p:val>
                                        </p:tav>
                                        <p:tav tm="50000">
                                          <p:val>
                                            <p:clrVal>
                                              <a:schemeClr val="hlink"/>
                                            </p:clrVal>
                                          </p:val>
                                        </p:tav>
                                      </p:tavLst>
                                    </p:anim>
                                    <p:set>
                                      <p:cBhvr>
                                        <p:cTn id="9" dur="80"/>
                                        <p:tgtEl>
                                          <p:spTgt spid="16691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6916">
                                            <p:bg/>
                                          </p:spTgt>
                                        </p:tgtEl>
                                        <p:attrNameLst>
                                          <p:attrName>style.visibility</p:attrName>
                                        </p:attrNameLst>
                                      </p:cBhvr>
                                      <p:to>
                                        <p:strVal val="visible"/>
                                      </p:to>
                                    </p:set>
                                    <p:anim calcmode="lin" valueType="num">
                                      <p:cBhvr>
                                        <p:cTn id="14" dur="1000" fill="hold"/>
                                        <p:tgtEl>
                                          <p:spTgt spid="166916">
                                            <p:bg/>
                                          </p:spTgt>
                                        </p:tgtEl>
                                        <p:attrNameLst>
                                          <p:attrName>ppt_w</p:attrName>
                                        </p:attrNameLst>
                                      </p:cBhvr>
                                      <p:tavLst>
                                        <p:tav tm="0">
                                          <p:val>
                                            <p:strVal val="#ppt_w*0.70"/>
                                          </p:val>
                                        </p:tav>
                                        <p:tav tm="100000">
                                          <p:val>
                                            <p:strVal val="#ppt_w"/>
                                          </p:val>
                                        </p:tav>
                                      </p:tavLst>
                                    </p:anim>
                                    <p:anim calcmode="lin" valueType="num">
                                      <p:cBhvr>
                                        <p:cTn id="15" dur="1000" fill="hold"/>
                                        <p:tgtEl>
                                          <p:spTgt spid="166916">
                                            <p:bg/>
                                          </p:spTgt>
                                        </p:tgtEl>
                                        <p:attrNameLst>
                                          <p:attrName>ppt_h</p:attrName>
                                        </p:attrNameLst>
                                      </p:cBhvr>
                                      <p:tavLst>
                                        <p:tav tm="0">
                                          <p:val>
                                            <p:strVal val="#ppt_h"/>
                                          </p:val>
                                        </p:tav>
                                        <p:tav tm="100000">
                                          <p:val>
                                            <p:strVal val="#ppt_h"/>
                                          </p:val>
                                        </p:tav>
                                      </p:tavLst>
                                    </p:anim>
                                    <p:animEffect transition="in" filter="fade">
                                      <p:cBhvr>
                                        <p:cTn id="16" dur="1000"/>
                                        <p:tgtEl>
                                          <p:spTgt spid="166916">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6916">
                                            <p:txEl>
                                              <p:pRg st="0" end="0"/>
                                            </p:txEl>
                                          </p:spTgt>
                                        </p:tgtEl>
                                        <p:attrNameLst>
                                          <p:attrName>style.visibility</p:attrName>
                                        </p:attrNameLst>
                                      </p:cBhvr>
                                      <p:to>
                                        <p:strVal val="visible"/>
                                      </p:to>
                                    </p:set>
                                    <p:anim calcmode="lin" valueType="num">
                                      <p:cBhvr>
                                        <p:cTn id="21" dur="1000" fill="hold"/>
                                        <p:tgtEl>
                                          <p:spTgt spid="16691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6691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66916">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6916">
                                            <p:txEl>
                                              <p:pRg st="1" end="1"/>
                                            </p:txEl>
                                          </p:spTgt>
                                        </p:tgtEl>
                                        <p:attrNameLst>
                                          <p:attrName>style.visibility</p:attrName>
                                        </p:attrNameLst>
                                      </p:cBhvr>
                                      <p:to>
                                        <p:strVal val="visible"/>
                                      </p:to>
                                    </p:set>
                                    <p:anim calcmode="lin" valueType="num">
                                      <p:cBhvr>
                                        <p:cTn id="28" dur="1000" fill="hold"/>
                                        <p:tgtEl>
                                          <p:spTgt spid="166916">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166916">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166916">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66916">
                                            <p:txEl>
                                              <p:pRg st="2" end="2"/>
                                            </p:txEl>
                                          </p:spTgt>
                                        </p:tgtEl>
                                        <p:attrNameLst>
                                          <p:attrName>style.visibility</p:attrName>
                                        </p:attrNameLst>
                                      </p:cBhvr>
                                      <p:to>
                                        <p:strVal val="visible"/>
                                      </p:to>
                                    </p:set>
                                    <p:anim calcmode="lin" valueType="num">
                                      <p:cBhvr>
                                        <p:cTn id="35" dur="1000" fill="hold"/>
                                        <p:tgtEl>
                                          <p:spTgt spid="166916">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166916">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166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p:bldP spid="166916"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nhomdoi"/>
          <p:cNvPicPr>
            <a:picLocks noChangeAspect="1" noChangeArrowheads="1"/>
          </p:cNvPicPr>
          <p:nvPr/>
        </p:nvPicPr>
        <p:blipFill>
          <a:blip r:embed="rId2" cstate="print"/>
          <a:srcRect/>
          <a:stretch>
            <a:fillRect/>
          </a:stretch>
        </p:blipFill>
        <p:spPr bwMode="auto">
          <a:xfrm>
            <a:off x="2871788" y="3048000"/>
            <a:ext cx="2895600" cy="3124200"/>
          </a:xfrm>
          <a:prstGeom prst="rect">
            <a:avLst/>
          </a:prstGeom>
          <a:noFill/>
          <a:ln w="9525">
            <a:noFill/>
            <a:miter lim="800000"/>
            <a:headEnd/>
            <a:tailEnd/>
          </a:ln>
        </p:spPr>
      </p:pic>
      <p:sp>
        <p:nvSpPr>
          <p:cNvPr id="25603" name="WordArt 3"/>
          <p:cNvSpPr>
            <a:spLocks noChangeArrowheads="1" noChangeShapeType="1" noTextEdit="1"/>
          </p:cNvSpPr>
          <p:nvPr/>
        </p:nvSpPr>
        <p:spPr bwMode="auto">
          <a:xfrm rot="264344">
            <a:off x="733425" y="1871663"/>
            <a:ext cx="7173913" cy="2825750"/>
          </a:xfrm>
          <a:prstGeom prst="rect">
            <a:avLst/>
          </a:prstGeom>
        </p:spPr>
        <p:txBody>
          <a:bodyPr spcFirstLastPara="1" wrap="none" fromWordArt="1">
            <a:prstTxWarp prst="textArchUp">
              <a:avLst>
                <a:gd name="adj" fmla="val 10800004"/>
              </a:avLst>
            </a:prstTxWarp>
          </a:bodyPr>
          <a:lstStyle/>
          <a:p>
            <a:pPr algn="ctr"/>
            <a:r>
              <a:rPr lang="en-GB" kern="10">
                <a:ln w="9525">
                  <a:solidFill>
                    <a:srgbClr val="0000CC"/>
                  </a:solidFill>
                  <a:round/>
                  <a:headEnd/>
                  <a:tailEnd/>
                </a:ln>
                <a:solidFill>
                  <a:srgbClr val="FF0000"/>
                </a:solidFill>
                <a:latin typeface="Times New Roman"/>
                <a:cs typeface="Times New Roman"/>
              </a:rPr>
              <a:t> </a:t>
            </a:r>
          </a:p>
          <a:p>
            <a:pPr algn="ctr"/>
            <a:r>
              <a:rPr lang="en-GB" kern="10">
                <a:ln w="9525">
                  <a:solidFill>
                    <a:srgbClr val="0000CC"/>
                  </a:solidFill>
                  <a:round/>
                  <a:headEnd/>
                  <a:tailEnd/>
                </a:ln>
                <a:solidFill>
                  <a:srgbClr val="FF0000"/>
                </a:solidFill>
                <a:latin typeface="Times New Roman"/>
                <a:cs typeface="Times New Roman"/>
              </a:rPr>
              <a:t>CHÚC CÁC EM </a:t>
            </a:r>
          </a:p>
          <a:p>
            <a:pPr algn="ctr"/>
            <a:r>
              <a:rPr lang="en-GB" kern="10">
                <a:ln w="9525">
                  <a:solidFill>
                    <a:srgbClr val="0000CC"/>
                  </a:solidFill>
                  <a:round/>
                  <a:headEnd/>
                  <a:tailEnd/>
                </a:ln>
                <a:solidFill>
                  <a:srgbClr val="FF0000"/>
                </a:solidFill>
                <a:latin typeface="Times New Roman"/>
                <a:cs typeface="Times New Roman"/>
              </a:rPr>
              <a:t>CHĂM NGOAN HỌC GIỎI, NGÀY CÀNG TIẾN BỘ </a:t>
            </a:r>
          </a:p>
        </p:txBody>
      </p:sp>
      <p:pic>
        <p:nvPicPr>
          <p:cNvPr id="25604" name="Picture 4" descr="Picture1"/>
          <p:cNvPicPr>
            <a:picLocks noChangeAspect="1" noChangeArrowheads="1" noCrop="1"/>
          </p:cNvPicPr>
          <p:nvPr/>
        </p:nvPicPr>
        <p:blipFill>
          <a:blip r:embed="rId3" cstate="print"/>
          <a:srcRect/>
          <a:stretch>
            <a:fillRect/>
          </a:stretch>
        </p:blipFill>
        <p:spPr bwMode="auto">
          <a:xfrm>
            <a:off x="0" y="5105400"/>
            <a:ext cx="1295400" cy="1752600"/>
          </a:xfrm>
          <a:prstGeom prst="rect">
            <a:avLst/>
          </a:prstGeom>
          <a:noFill/>
          <a:ln w="9525">
            <a:noFill/>
            <a:miter lim="800000"/>
            <a:headEnd/>
            <a:tailEnd/>
          </a:ln>
        </p:spPr>
      </p:pic>
      <p:pic>
        <p:nvPicPr>
          <p:cNvPr id="25605" name="Picture 5" descr="Picture1"/>
          <p:cNvPicPr>
            <a:picLocks noChangeAspect="1" noChangeArrowheads="1" noCrop="1"/>
          </p:cNvPicPr>
          <p:nvPr/>
        </p:nvPicPr>
        <p:blipFill>
          <a:blip r:embed="rId3" cstate="print"/>
          <a:srcRect/>
          <a:stretch>
            <a:fillRect/>
          </a:stretch>
        </p:blipFill>
        <p:spPr bwMode="auto">
          <a:xfrm>
            <a:off x="7848600" y="5105400"/>
            <a:ext cx="1295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ImageView"/>
          <p:cNvPicPr>
            <a:picLocks noChangeAspect="1" noChangeArrowheads="1"/>
          </p:cNvPicPr>
          <p:nvPr/>
        </p:nvPicPr>
        <p:blipFill>
          <a:blip r:embed="rId2" cstate="print"/>
          <a:srcRect/>
          <a:stretch>
            <a:fillRect/>
          </a:stretch>
        </p:blipFill>
        <p:spPr bwMode="auto">
          <a:xfrm>
            <a:off x="4381500" y="3686175"/>
            <a:ext cx="4762500" cy="3171825"/>
          </a:xfrm>
          <a:prstGeom prst="rect">
            <a:avLst/>
          </a:prstGeom>
          <a:noFill/>
          <a:ln w="9525">
            <a:noFill/>
            <a:miter lim="800000"/>
            <a:headEnd/>
            <a:tailEnd/>
          </a:ln>
        </p:spPr>
      </p:pic>
      <p:pic>
        <p:nvPicPr>
          <p:cNvPr id="2056" name="Picture 8" descr="ImageView"/>
          <p:cNvPicPr>
            <a:picLocks noChangeAspect="1" noChangeArrowheads="1"/>
          </p:cNvPicPr>
          <p:nvPr/>
        </p:nvPicPr>
        <p:blipFill>
          <a:blip r:embed="rId3" cstate="print"/>
          <a:srcRect/>
          <a:stretch>
            <a:fillRect/>
          </a:stretch>
        </p:blipFill>
        <p:spPr bwMode="auto">
          <a:xfrm>
            <a:off x="0" y="3686175"/>
            <a:ext cx="4762500" cy="3171825"/>
          </a:xfrm>
          <a:prstGeom prst="rect">
            <a:avLst/>
          </a:prstGeom>
          <a:noFill/>
          <a:ln w="9525">
            <a:noFill/>
            <a:miter lim="800000"/>
            <a:headEnd/>
            <a:tailEnd/>
          </a:ln>
        </p:spPr>
      </p:pic>
      <p:sp>
        <p:nvSpPr>
          <p:cNvPr id="2060" name="WordArt 12"/>
          <p:cNvSpPr>
            <a:spLocks noChangeArrowheads="1" noChangeShapeType="1" noTextEdit="1"/>
          </p:cNvSpPr>
          <p:nvPr/>
        </p:nvSpPr>
        <p:spPr bwMode="auto">
          <a:xfrm>
            <a:off x="0" y="685800"/>
            <a:ext cx="8763000" cy="2743200"/>
          </a:xfrm>
          <a:prstGeom prst="rect">
            <a:avLst/>
          </a:prstGeom>
        </p:spPr>
        <p:txBody>
          <a:bodyPr wrap="none" fromWordArt="1">
            <a:prstTxWarp prst="textFadeUp">
              <a:avLst>
                <a:gd name="adj" fmla="val 9991"/>
              </a:avLst>
            </a:prstTxWarp>
          </a:bodyPr>
          <a:lstStyle/>
          <a:p>
            <a:pPr algn="ctr"/>
            <a:r>
              <a:rPr lang="en-US" sz="3600" b="1" kern="10" spc="-180">
                <a:ln w="12700">
                  <a:solidFill>
                    <a:schemeClr val="tx1"/>
                  </a:solidFill>
                  <a:round/>
                  <a:headEnd/>
                  <a:tailEnd/>
                </a:ln>
                <a:solidFill>
                  <a:schemeClr val="folHlink"/>
                </a:solidFill>
                <a:effectLst>
                  <a:outerShdw dist="35921" dir="2700000" sy="50000" rotWithShape="0">
                    <a:srgbClr val="875B0D">
                      <a:alpha val="70000"/>
                    </a:srgbClr>
                  </a:outerShdw>
                </a:effectLst>
                <a:latin typeface="Times New Roman"/>
                <a:cs typeface="Times New Roman"/>
              </a:rPr>
              <a:t>KHÁI QUÁT CHÂU MĨ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box(in)">
                                      <p:cBhvr>
                                        <p:cTn id="7" dur="500"/>
                                        <p:tgtEl>
                                          <p:spTgt spid="2055"/>
                                        </p:tgtEl>
                                      </p:cBhvr>
                                    </p:animEffect>
                                  </p:childTnLst>
                                </p:cTn>
                              </p:par>
                              <p:par>
                                <p:cTn id="8" presetID="4" presetClass="entr" presetSubtype="16"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ox(in)">
                                      <p:cBhvr>
                                        <p:cTn id="10" dur="500"/>
                                        <p:tgtEl>
                                          <p:spTgt spid="2056"/>
                                        </p:tgtEl>
                                      </p:cBhvr>
                                    </p:animEffect>
                                  </p:childTnLst>
                                </p:cTn>
                              </p:par>
                            </p:childTnLst>
                          </p:cTn>
                        </p:par>
                        <p:par>
                          <p:cTn id="11" fill="hold">
                            <p:stCondLst>
                              <p:cond delay="5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2060"/>
                                        </p:tgtEl>
                                        <p:attrNameLst>
                                          <p:attrName>style.visibility</p:attrName>
                                        </p:attrNameLst>
                                      </p:cBhvr>
                                      <p:to>
                                        <p:strVal val="visible"/>
                                      </p:to>
                                    </p:set>
                                    <p:anim calcmode="lin" valueType="num">
                                      <p:cBhvr>
                                        <p:cTn id="14" dur="1000" fill="hold"/>
                                        <p:tgtEl>
                                          <p:spTgt spid="2060"/>
                                        </p:tgtEl>
                                        <p:attrNameLst>
                                          <p:attrName>ppt_w</p:attrName>
                                        </p:attrNameLst>
                                      </p:cBhvr>
                                      <p:tavLst>
                                        <p:tav tm="0">
                                          <p:val>
                                            <p:fltVal val="0"/>
                                          </p:val>
                                        </p:tav>
                                        <p:tav tm="100000">
                                          <p:val>
                                            <p:strVal val="#ppt_w"/>
                                          </p:val>
                                        </p:tav>
                                      </p:tavLst>
                                    </p:anim>
                                    <p:anim calcmode="lin" valueType="num">
                                      <p:cBhvr>
                                        <p:cTn id="15" dur="1000" fill="hold"/>
                                        <p:tgtEl>
                                          <p:spTgt spid="2060"/>
                                        </p:tgtEl>
                                        <p:attrNameLst>
                                          <p:attrName>ppt_h</p:attrName>
                                        </p:attrNameLst>
                                      </p:cBhvr>
                                      <p:tavLst>
                                        <p:tav tm="0">
                                          <p:val>
                                            <p:fltVal val="0"/>
                                          </p:val>
                                        </p:tav>
                                        <p:tav tm="100000">
                                          <p:val>
                                            <p:strVal val="#ppt_h"/>
                                          </p:val>
                                        </p:tav>
                                      </p:tavLst>
                                    </p:anim>
                                    <p:anim calcmode="lin" valueType="num">
                                      <p:cBhvr>
                                        <p:cTn id="16" dur="1000" fill="hold"/>
                                        <p:tgtEl>
                                          <p:spTgt spid="2060"/>
                                        </p:tgtEl>
                                        <p:attrNameLst>
                                          <p:attrName>style.rotation</p:attrName>
                                        </p:attrNameLst>
                                      </p:cBhvr>
                                      <p:tavLst>
                                        <p:tav tm="0">
                                          <p:val>
                                            <p:fltVal val="90"/>
                                          </p:val>
                                        </p:tav>
                                        <p:tav tm="100000">
                                          <p:val>
                                            <p:fltVal val="0"/>
                                          </p:val>
                                        </p:tav>
                                      </p:tavLst>
                                    </p:anim>
                                    <p:animEffect transition="in" filter="fade">
                                      <p:cBhvr>
                                        <p:cTn id="17" dur="1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ltLang="en-US" smtClean="0"/>
          </a:p>
        </p:txBody>
      </p:sp>
      <p:sp>
        <p:nvSpPr>
          <p:cNvPr id="5123" name="Rectangle 3"/>
          <p:cNvSpPr>
            <a:spLocks noGrp="1" noChangeArrowheads="1"/>
          </p:cNvSpPr>
          <p:nvPr>
            <p:ph type="body" idx="1"/>
          </p:nvPr>
        </p:nvSpPr>
        <p:spPr/>
        <p:txBody>
          <a:bodyPr/>
          <a:lstStyle/>
          <a:p>
            <a:pPr lvl="4" eaLnBrk="1" hangingPunct="1"/>
            <a:endParaRPr lang="en-US" altLang="en-US" smtClean="0"/>
          </a:p>
        </p:txBody>
      </p:sp>
      <p:pic>
        <p:nvPicPr>
          <p:cNvPr id="5124" name="Picture 4" descr="3"/>
          <p:cNvPicPr>
            <a:picLocks noChangeAspect="1" noChangeArrowheads="1"/>
          </p:cNvPicPr>
          <p:nvPr/>
        </p:nvPicPr>
        <p:blipFill>
          <a:blip r:embed="rId2" cstate="print"/>
          <a:srcRect/>
          <a:stretch>
            <a:fillRect/>
          </a:stretch>
        </p:blipFill>
        <p:spPr bwMode="auto">
          <a:xfrm>
            <a:off x="0" y="0"/>
            <a:ext cx="9144000" cy="5334000"/>
          </a:xfrm>
          <a:prstGeom prst="rect">
            <a:avLst/>
          </a:prstGeom>
          <a:noFill/>
          <a:ln w="9525">
            <a:noFill/>
            <a:miter lim="800000"/>
            <a:headEnd/>
            <a:tailEnd/>
          </a:ln>
        </p:spPr>
      </p:pic>
      <p:sp>
        <p:nvSpPr>
          <p:cNvPr id="140293" name="Text Box 5"/>
          <p:cNvSpPr txBox="1">
            <a:spLocks noChangeArrowheads="1"/>
          </p:cNvSpPr>
          <p:nvPr/>
        </p:nvSpPr>
        <p:spPr bwMode="auto">
          <a:xfrm>
            <a:off x="142844" y="4857760"/>
            <a:ext cx="9144000" cy="2246769"/>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2800" dirty="0" err="1">
                <a:solidFill>
                  <a:srgbClr val="660066"/>
                </a:solidFill>
              </a:rPr>
              <a:t>Trên</a:t>
            </a:r>
            <a:r>
              <a:rPr lang="en-US" altLang="en-US" sz="2800" dirty="0">
                <a:solidFill>
                  <a:srgbClr val="660066"/>
                </a:solidFill>
              </a:rPr>
              <a:t> con </a:t>
            </a:r>
            <a:r>
              <a:rPr lang="en-US" altLang="en-US" sz="2800" dirty="0" err="1">
                <a:solidFill>
                  <a:srgbClr val="660066"/>
                </a:solidFill>
              </a:rPr>
              <a:t>đường</a:t>
            </a:r>
            <a:r>
              <a:rPr lang="en-US" altLang="en-US" sz="2800" dirty="0">
                <a:solidFill>
                  <a:srgbClr val="660066"/>
                </a:solidFill>
              </a:rPr>
              <a:t> </a:t>
            </a:r>
            <a:r>
              <a:rPr lang="en-US" altLang="en-US" sz="2800" dirty="0" err="1">
                <a:solidFill>
                  <a:srgbClr val="660066"/>
                </a:solidFill>
              </a:rPr>
              <a:t>tìm</a:t>
            </a:r>
            <a:r>
              <a:rPr lang="en-US" altLang="en-US" sz="2800" dirty="0">
                <a:solidFill>
                  <a:srgbClr val="660066"/>
                </a:solidFill>
              </a:rPr>
              <a:t> </a:t>
            </a:r>
            <a:r>
              <a:rPr lang="en-US" altLang="en-US" sz="2800" dirty="0" err="1">
                <a:solidFill>
                  <a:srgbClr val="660066"/>
                </a:solidFill>
              </a:rPr>
              <a:t>tới</a:t>
            </a:r>
            <a:r>
              <a:rPr lang="en-US" altLang="en-US" sz="2800" dirty="0">
                <a:solidFill>
                  <a:srgbClr val="660066"/>
                </a:solidFill>
              </a:rPr>
              <a:t> </a:t>
            </a:r>
            <a:r>
              <a:rPr lang="en-US" altLang="en-US" sz="2800" dirty="0" err="1">
                <a:solidFill>
                  <a:srgbClr val="660066"/>
                </a:solidFill>
              </a:rPr>
              <a:t>Ấn</a:t>
            </a:r>
            <a:r>
              <a:rPr lang="en-US" altLang="en-US" sz="2800" dirty="0">
                <a:solidFill>
                  <a:srgbClr val="660066"/>
                </a:solidFill>
              </a:rPr>
              <a:t> </a:t>
            </a:r>
            <a:r>
              <a:rPr lang="en-US" altLang="en-US" sz="2800" dirty="0" err="1">
                <a:solidFill>
                  <a:srgbClr val="660066"/>
                </a:solidFill>
              </a:rPr>
              <a:t>Độ</a:t>
            </a:r>
            <a:r>
              <a:rPr lang="en-US" altLang="en-US" sz="2800" dirty="0">
                <a:solidFill>
                  <a:srgbClr val="660066"/>
                </a:solidFill>
              </a:rPr>
              <a:t> </a:t>
            </a:r>
            <a:r>
              <a:rPr lang="en-US" altLang="en-US" sz="2800" dirty="0" err="1">
                <a:solidFill>
                  <a:srgbClr val="660066"/>
                </a:solidFill>
              </a:rPr>
              <a:t>theo</a:t>
            </a:r>
            <a:r>
              <a:rPr lang="en-US" altLang="en-US" sz="2800" dirty="0">
                <a:solidFill>
                  <a:srgbClr val="660066"/>
                </a:solidFill>
              </a:rPr>
              <a:t> </a:t>
            </a:r>
            <a:r>
              <a:rPr lang="en-US" altLang="en-US" sz="2800" dirty="0" err="1">
                <a:solidFill>
                  <a:srgbClr val="660066"/>
                </a:solidFill>
              </a:rPr>
              <a:t>hướng</a:t>
            </a:r>
            <a:r>
              <a:rPr lang="en-US" altLang="en-US" sz="2800" dirty="0">
                <a:solidFill>
                  <a:srgbClr val="660066"/>
                </a:solidFill>
              </a:rPr>
              <a:t> </a:t>
            </a:r>
            <a:r>
              <a:rPr lang="en-US" altLang="en-US" sz="2800" dirty="0" err="1">
                <a:solidFill>
                  <a:srgbClr val="660066"/>
                </a:solidFill>
              </a:rPr>
              <a:t>Tây</a:t>
            </a:r>
            <a:r>
              <a:rPr lang="en-US" altLang="en-US" sz="2800" dirty="0">
                <a:solidFill>
                  <a:srgbClr val="660066"/>
                </a:solidFill>
              </a:rPr>
              <a:t>. </a:t>
            </a:r>
            <a:r>
              <a:rPr lang="en-US" altLang="en-US" sz="2800" dirty="0" err="1">
                <a:solidFill>
                  <a:srgbClr val="660066"/>
                </a:solidFill>
              </a:rPr>
              <a:t>Ngày</a:t>
            </a:r>
            <a:r>
              <a:rPr lang="en-US" altLang="en-US" sz="2800" dirty="0">
                <a:solidFill>
                  <a:srgbClr val="660066"/>
                </a:solidFill>
              </a:rPr>
              <a:t> 12.10.1492- </a:t>
            </a:r>
            <a:r>
              <a:rPr lang="en-US" altLang="en-US" sz="2800" dirty="0" err="1">
                <a:solidFill>
                  <a:srgbClr val="660066"/>
                </a:solidFill>
              </a:rPr>
              <a:t>Đoàn</a:t>
            </a:r>
            <a:r>
              <a:rPr lang="en-US" altLang="en-US" sz="2800" dirty="0">
                <a:solidFill>
                  <a:srgbClr val="660066"/>
                </a:solidFill>
              </a:rPr>
              <a:t> </a:t>
            </a:r>
            <a:r>
              <a:rPr lang="en-US" altLang="en-US" sz="2800" dirty="0" err="1">
                <a:solidFill>
                  <a:srgbClr val="660066"/>
                </a:solidFill>
              </a:rPr>
              <a:t>thủy</a:t>
            </a:r>
            <a:r>
              <a:rPr lang="en-US" altLang="en-US" sz="2800" dirty="0">
                <a:solidFill>
                  <a:srgbClr val="660066"/>
                </a:solidFill>
              </a:rPr>
              <a:t> </a:t>
            </a:r>
            <a:r>
              <a:rPr lang="en-US" altLang="en-US" sz="2800" dirty="0" err="1">
                <a:solidFill>
                  <a:srgbClr val="660066"/>
                </a:solidFill>
              </a:rPr>
              <a:t>thủ</a:t>
            </a:r>
            <a:r>
              <a:rPr lang="en-US" altLang="en-US" sz="2800" dirty="0">
                <a:solidFill>
                  <a:srgbClr val="660066"/>
                </a:solidFill>
              </a:rPr>
              <a:t> do </a:t>
            </a:r>
            <a:r>
              <a:rPr lang="en-US" altLang="en-US" sz="2800" dirty="0" err="1">
                <a:solidFill>
                  <a:srgbClr val="660066"/>
                </a:solidFill>
              </a:rPr>
              <a:t>Crix-tốp</a:t>
            </a:r>
            <a:r>
              <a:rPr lang="en-US" altLang="en-US" sz="2800" dirty="0">
                <a:solidFill>
                  <a:srgbClr val="660066"/>
                </a:solidFill>
              </a:rPr>
              <a:t> </a:t>
            </a:r>
            <a:r>
              <a:rPr lang="en-US" altLang="en-US" sz="2800" dirty="0" err="1">
                <a:solidFill>
                  <a:srgbClr val="660066"/>
                </a:solidFill>
              </a:rPr>
              <a:t>Cô</a:t>
            </a:r>
            <a:r>
              <a:rPr lang="en-US" altLang="en-US" sz="2800" dirty="0">
                <a:solidFill>
                  <a:srgbClr val="660066"/>
                </a:solidFill>
              </a:rPr>
              <a:t>- </a:t>
            </a:r>
            <a:r>
              <a:rPr lang="en-US" altLang="en-US" sz="2800" dirty="0" err="1">
                <a:solidFill>
                  <a:srgbClr val="660066"/>
                </a:solidFill>
              </a:rPr>
              <a:t>Lôm-Bô</a:t>
            </a:r>
            <a:r>
              <a:rPr lang="en-US" altLang="en-US" sz="2800" dirty="0">
                <a:solidFill>
                  <a:srgbClr val="660066"/>
                </a:solidFill>
              </a:rPr>
              <a:t> </a:t>
            </a:r>
            <a:r>
              <a:rPr lang="en-US" altLang="en-US" sz="2800" dirty="0" err="1">
                <a:solidFill>
                  <a:srgbClr val="660066"/>
                </a:solidFill>
              </a:rPr>
              <a:t>lần</a:t>
            </a:r>
            <a:r>
              <a:rPr lang="en-US" altLang="en-US" sz="2800" dirty="0">
                <a:solidFill>
                  <a:srgbClr val="660066"/>
                </a:solidFill>
              </a:rPr>
              <a:t> </a:t>
            </a:r>
            <a:r>
              <a:rPr lang="en-US" altLang="en-US" sz="2800" dirty="0" err="1">
                <a:solidFill>
                  <a:srgbClr val="660066"/>
                </a:solidFill>
              </a:rPr>
              <a:t>đầu</a:t>
            </a:r>
            <a:r>
              <a:rPr lang="en-US" altLang="en-US" sz="2800" dirty="0">
                <a:solidFill>
                  <a:srgbClr val="660066"/>
                </a:solidFill>
              </a:rPr>
              <a:t> </a:t>
            </a:r>
            <a:r>
              <a:rPr lang="en-US" altLang="en-US" sz="2800" dirty="0" err="1">
                <a:solidFill>
                  <a:srgbClr val="660066"/>
                </a:solidFill>
              </a:rPr>
              <a:t>cập</a:t>
            </a:r>
            <a:r>
              <a:rPr lang="en-US" altLang="en-US" sz="2800" dirty="0">
                <a:solidFill>
                  <a:srgbClr val="660066"/>
                </a:solidFill>
              </a:rPr>
              <a:t> </a:t>
            </a:r>
            <a:r>
              <a:rPr lang="en-US" altLang="en-US" sz="2800" dirty="0" err="1">
                <a:solidFill>
                  <a:srgbClr val="660066"/>
                </a:solidFill>
              </a:rPr>
              <a:t>bến</a:t>
            </a:r>
            <a:r>
              <a:rPr lang="en-US" altLang="en-US" sz="2800" dirty="0">
                <a:solidFill>
                  <a:srgbClr val="660066"/>
                </a:solidFill>
              </a:rPr>
              <a:t> </a:t>
            </a:r>
            <a:r>
              <a:rPr lang="en-US" altLang="en-US" sz="2800" dirty="0" err="1">
                <a:solidFill>
                  <a:srgbClr val="660066"/>
                </a:solidFill>
              </a:rPr>
              <a:t>tại</a:t>
            </a:r>
            <a:r>
              <a:rPr lang="en-US" altLang="en-US" sz="2800" dirty="0">
                <a:solidFill>
                  <a:srgbClr val="660066"/>
                </a:solidFill>
              </a:rPr>
              <a:t> </a:t>
            </a:r>
            <a:r>
              <a:rPr lang="en-US" altLang="en-US" sz="2800" dirty="0" err="1">
                <a:solidFill>
                  <a:srgbClr val="660066"/>
                </a:solidFill>
              </a:rPr>
              <a:t>một</a:t>
            </a:r>
            <a:r>
              <a:rPr lang="en-US" altLang="en-US" sz="2800" dirty="0">
                <a:solidFill>
                  <a:srgbClr val="660066"/>
                </a:solidFill>
              </a:rPr>
              <a:t> </a:t>
            </a:r>
            <a:r>
              <a:rPr lang="en-US" altLang="en-US" sz="2800" dirty="0" err="1">
                <a:solidFill>
                  <a:srgbClr val="660066"/>
                </a:solidFill>
              </a:rPr>
              <a:t>miền</a:t>
            </a:r>
            <a:r>
              <a:rPr lang="en-US" altLang="en-US" sz="2800" dirty="0">
                <a:solidFill>
                  <a:srgbClr val="660066"/>
                </a:solidFill>
              </a:rPr>
              <a:t> </a:t>
            </a:r>
            <a:r>
              <a:rPr lang="en-US" altLang="en-US" sz="2800" dirty="0" err="1">
                <a:solidFill>
                  <a:srgbClr val="660066"/>
                </a:solidFill>
              </a:rPr>
              <a:t>đất</a:t>
            </a:r>
            <a:r>
              <a:rPr lang="en-US" altLang="en-US" sz="2800" dirty="0">
                <a:solidFill>
                  <a:srgbClr val="660066"/>
                </a:solidFill>
              </a:rPr>
              <a:t> </a:t>
            </a:r>
            <a:r>
              <a:rPr lang="en-US" altLang="en-US" sz="2800" dirty="0" err="1">
                <a:solidFill>
                  <a:srgbClr val="660066"/>
                </a:solidFill>
              </a:rPr>
              <a:t>lạ</a:t>
            </a:r>
            <a:r>
              <a:rPr lang="en-US" altLang="en-US" sz="2800" dirty="0">
                <a:solidFill>
                  <a:srgbClr val="660066"/>
                </a:solidFill>
              </a:rPr>
              <a:t>- </a:t>
            </a:r>
            <a:r>
              <a:rPr lang="en-US" altLang="en-US" sz="2800" dirty="0" err="1">
                <a:solidFill>
                  <a:srgbClr val="660066"/>
                </a:solidFill>
              </a:rPr>
              <a:t>mà</a:t>
            </a:r>
            <a:r>
              <a:rPr lang="en-US" altLang="en-US" sz="2800" dirty="0">
                <a:solidFill>
                  <a:srgbClr val="660066"/>
                </a:solidFill>
              </a:rPr>
              <a:t> </a:t>
            </a:r>
            <a:r>
              <a:rPr lang="en-US" altLang="en-US" sz="2800" dirty="0" err="1">
                <a:solidFill>
                  <a:srgbClr val="660066"/>
                </a:solidFill>
              </a:rPr>
              <a:t>chính</a:t>
            </a:r>
            <a:r>
              <a:rPr lang="en-US" altLang="en-US" sz="2800" dirty="0">
                <a:solidFill>
                  <a:srgbClr val="660066"/>
                </a:solidFill>
              </a:rPr>
              <a:t> </a:t>
            </a:r>
            <a:r>
              <a:rPr lang="en-US" altLang="en-US" sz="2800" dirty="0" err="1">
                <a:solidFill>
                  <a:srgbClr val="660066"/>
                </a:solidFill>
              </a:rPr>
              <a:t>ông</a:t>
            </a:r>
            <a:r>
              <a:rPr lang="en-US" altLang="en-US" sz="2800" dirty="0">
                <a:solidFill>
                  <a:srgbClr val="660066"/>
                </a:solidFill>
              </a:rPr>
              <a:t> </a:t>
            </a:r>
            <a:r>
              <a:rPr lang="en-US" altLang="en-US" sz="2800" dirty="0" err="1">
                <a:solidFill>
                  <a:srgbClr val="660066"/>
                </a:solidFill>
              </a:rPr>
              <a:t>không</a:t>
            </a:r>
            <a:r>
              <a:rPr lang="en-US" altLang="en-US" sz="2800" dirty="0">
                <a:solidFill>
                  <a:srgbClr val="660066"/>
                </a:solidFill>
              </a:rPr>
              <a:t> </a:t>
            </a:r>
            <a:r>
              <a:rPr lang="en-US" altLang="en-US" sz="2800" dirty="0" err="1">
                <a:solidFill>
                  <a:srgbClr val="660066"/>
                </a:solidFill>
              </a:rPr>
              <a:t>hề</a:t>
            </a:r>
            <a:r>
              <a:rPr lang="en-US" altLang="en-US" sz="2800" dirty="0">
                <a:solidFill>
                  <a:srgbClr val="660066"/>
                </a:solidFill>
              </a:rPr>
              <a:t> </a:t>
            </a:r>
            <a:r>
              <a:rPr lang="en-US" altLang="en-US" sz="2800" dirty="0" err="1">
                <a:solidFill>
                  <a:srgbClr val="660066"/>
                </a:solidFill>
              </a:rPr>
              <a:t>biết</a:t>
            </a:r>
            <a:r>
              <a:rPr lang="en-US" altLang="en-US" sz="2800" dirty="0">
                <a:solidFill>
                  <a:srgbClr val="660066"/>
                </a:solidFill>
              </a:rPr>
              <a:t> </a:t>
            </a:r>
            <a:r>
              <a:rPr lang="en-US" altLang="en-US" sz="2800" dirty="0" err="1">
                <a:solidFill>
                  <a:srgbClr val="660066"/>
                </a:solidFill>
              </a:rPr>
              <a:t>là</a:t>
            </a:r>
            <a:r>
              <a:rPr lang="en-US" altLang="en-US" sz="2800" dirty="0">
                <a:solidFill>
                  <a:srgbClr val="660066"/>
                </a:solidFill>
              </a:rPr>
              <a:t> </a:t>
            </a:r>
            <a:r>
              <a:rPr lang="en-US" altLang="en-US" sz="2800" dirty="0" err="1">
                <a:solidFill>
                  <a:srgbClr val="660066"/>
                </a:solidFill>
              </a:rPr>
              <a:t>mình</a:t>
            </a:r>
            <a:r>
              <a:rPr lang="en-US" altLang="en-US" sz="2800" dirty="0">
                <a:solidFill>
                  <a:srgbClr val="660066"/>
                </a:solidFill>
              </a:rPr>
              <a:t> </a:t>
            </a:r>
            <a:r>
              <a:rPr lang="en-US" altLang="en-US" sz="2800" dirty="0" err="1">
                <a:solidFill>
                  <a:srgbClr val="660066"/>
                </a:solidFill>
              </a:rPr>
              <a:t>đã</a:t>
            </a:r>
            <a:r>
              <a:rPr lang="en-US" altLang="en-US" sz="2800" dirty="0">
                <a:solidFill>
                  <a:srgbClr val="660066"/>
                </a:solidFill>
              </a:rPr>
              <a:t> </a:t>
            </a:r>
            <a:r>
              <a:rPr lang="en-US" altLang="en-US" sz="2800" dirty="0" err="1">
                <a:solidFill>
                  <a:srgbClr val="660066"/>
                </a:solidFill>
              </a:rPr>
              <a:t>khám</a:t>
            </a:r>
            <a:r>
              <a:rPr lang="en-US" altLang="en-US" sz="2800" dirty="0">
                <a:solidFill>
                  <a:srgbClr val="660066"/>
                </a:solidFill>
              </a:rPr>
              <a:t> </a:t>
            </a:r>
            <a:r>
              <a:rPr lang="en-US" altLang="en-US" sz="2800" dirty="0" err="1">
                <a:solidFill>
                  <a:srgbClr val="660066"/>
                </a:solidFill>
              </a:rPr>
              <a:t>phá</a:t>
            </a:r>
            <a:r>
              <a:rPr lang="en-US" altLang="en-US" sz="2800" dirty="0">
                <a:solidFill>
                  <a:srgbClr val="660066"/>
                </a:solidFill>
              </a:rPr>
              <a:t> </a:t>
            </a:r>
            <a:r>
              <a:rPr lang="en-US" altLang="en-US" sz="2800" dirty="0" err="1">
                <a:solidFill>
                  <a:srgbClr val="660066"/>
                </a:solidFill>
              </a:rPr>
              <a:t>ra</a:t>
            </a:r>
            <a:r>
              <a:rPr lang="en-US" altLang="en-US" sz="2800" dirty="0">
                <a:solidFill>
                  <a:srgbClr val="660066"/>
                </a:solidFill>
              </a:rPr>
              <a:t> </a:t>
            </a:r>
            <a:r>
              <a:rPr lang="en-US" altLang="en-US" sz="2800" dirty="0" err="1">
                <a:solidFill>
                  <a:srgbClr val="660066"/>
                </a:solidFill>
              </a:rPr>
              <a:t>một</a:t>
            </a:r>
            <a:r>
              <a:rPr lang="en-US" altLang="en-US" sz="2800" dirty="0">
                <a:solidFill>
                  <a:srgbClr val="660066"/>
                </a:solidFill>
              </a:rPr>
              <a:t> </a:t>
            </a:r>
            <a:r>
              <a:rPr lang="en-US" altLang="en-US" sz="2800" dirty="0" err="1">
                <a:solidFill>
                  <a:srgbClr val="660066"/>
                </a:solidFill>
              </a:rPr>
              <a:t>châu</a:t>
            </a:r>
            <a:r>
              <a:rPr lang="en-US" altLang="en-US" sz="2800" dirty="0">
                <a:solidFill>
                  <a:srgbClr val="660066"/>
                </a:solidFill>
              </a:rPr>
              <a:t> </a:t>
            </a:r>
            <a:r>
              <a:rPr lang="en-US" altLang="en-US" sz="2800" dirty="0" err="1">
                <a:solidFill>
                  <a:srgbClr val="660066"/>
                </a:solidFill>
              </a:rPr>
              <a:t>lục</a:t>
            </a:r>
            <a:r>
              <a:rPr lang="en-US" altLang="en-US" sz="2800" dirty="0">
                <a:solidFill>
                  <a:srgbClr val="660066"/>
                </a:solidFill>
              </a:rPr>
              <a:t> </a:t>
            </a:r>
            <a:r>
              <a:rPr lang="en-US" altLang="en-US" sz="2800" dirty="0" err="1">
                <a:solidFill>
                  <a:srgbClr val="660066"/>
                </a:solidFill>
              </a:rPr>
              <a:t>thứ</a:t>
            </a:r>
            <a:r>
              <a:rPr lang="en-US" altLang="en-US" sz="2800" dirty="0">
                <a:solidFill>
                  <a:srgbClr val="660066"/>
                </a:solidFill>
              </a:rPr>
              <a:t> 4 </a:t>
            </a:r>
            <a:r>
              <a:rPr lang="en-US" altLang="en-US" sz="2800" dirty="0" err="1">
                <a:solidFill>
                  <a:srgbClr val="660066"/>
                </a:solidFill>
              </a:rPr>
              <a:t>của</a:t>
            </a:r>
            <a:r>
              <a:rPr lang="en-US" altLang="en-US" sz="2800" dirty="0">
                <a:solidFill>
                  <a:srgbClr val="660066"/>
                </a:solidFill>
              </a:rPr>
              <a:t> </a:t>
            </a:r>
            <a:r>
              <a:rPr lang="en-US" altLang="en-US" sz="2800" dirty="0" err="1">
                <a:solidFill>
                  <a:srgbClr val="660066"/>
                </a:solidFill>
              </a:rPr>
              <a:t>trái</a:t>
            </a:r>
            <a:r>
              <a:rPr lang="en-US" altLang="en-US" sz="2800" dirty="0">
                <a:solidFill>
                  <a:srgbClr val="660066"/>
                </a:solidFill>
              </a:rPr>
              <a:t> </a:t>
            </a:r>
            <a:r>
              <a:rPr lang="en-US" altLang="en-US" sz="2800" dirty="0" err="1">
                <a:solidFill>
                  <a:srgbClr val="660066"/>
                </a:solidFill>
              </a:rPr>
              <a:t>đất</a:t>
            </a:r>
            <a:r>
              <a:rPr lang="en-US" altLang="en-US" sz="2800" dirty="0">
                <a:solidFill>
                  <a:srgbClr val="660066"/>
                </a:solidFill>
              </a:rPr>
              <a:t>: </a:t>
            </a:r>
            <a:r>
              <a:rPr lang="en-US" altLang="en-US" sz="2800" dirty="0" err="1">
                <a:solidFill>
                  <a:srgbClr val="660066"/>
                </a:solidFill>
              </a:rPr>
              <a:t>Đó</a:t>
            </a:r>
            <a:r>
              <a:rPr lang="en-US" altLang="en-US" sz="2800" dirty="0">
                <a:solidFill>
                  <a:srgbClr val="660066"/>
                </a:solidFill>
              </a:rPr>
              <a:t> </a:t>
            </a:r>
            <a:r>
              <a:rPr lang="en-US" altLang="en-US" sz="2800" dirty="0" err="1">
                <a:solidFill>
                  <a:srgbClr val="660066"/>
                </a:solidFill>
              </a:rPr>
              <a:t>là</a:t>
            </a:r>
            <a:r>
              <a:rPr lang="en-US" altLang="en-US" sz="2800" dirty="0">
                <a:solidFill>
                  <a:srgbClr val="660066"/>
                </a:solidFill>
              </a:rPr>
              <a:t> </a:t>
            </a:r>
            <a:r>
              <a:rPr lang="en-US" altLang="en-US" sz="2800" dirty="0" err="1">
                <a:solidFill>
                  <a:srgbClr val="660066"/>
                </a:solidFill>
              </a:rPr>
              <a:t>châu</a:t>
            </a:r>
            <a:r>
              <a:rPr lang="en-US" altLang="en-US" sz="2800" dirty="0">
                <a:solidFill>
                  <a:srgbClr val="660066"/>
                </a:solidFill>
              </a:rPr>
              <a:t> </a:t>
            </a:r>
            <a:r>
              <a:rPr lang="en-US" altLang="en-US" sz="2800" dirty="0" err="1">
                <a:solidFill>
                  <a:srgbClr val="660066"/>
                </a:solidFill>
              </a:rPr>
              <a:t>Mĩ</a:t>
            </a:r>
            <a:r>
              <a:rPr lang="en-US" altLang="en-US" sz="2800" dirty="0">
                <a:solidFill>
                  <a:srgbClr val="660066"/>
                </a:solidFill>
              </a:rPr>
              <a:t>. </a:t>
            </a:r>
          </a:p>
        </p:txBody>
      </p:sp>
      <p:grpSp>
        <p:nvGrpSpPr>
          <p:cNvPr id="2" name="Group 6"/>
          <p:cNvGrpSpPr>
            <a:grpSpLocks/>
          </p:cNvGrpSpPr>
          <p:nvPr/>
        </p:nvGrpSpPr>
        <p:grpSpPr bwMode="auto">
          <a:xfrm rot="-376263">
            <a:off x="1143000" y="685800"/>
            <a:ext cx="4213225" cy="609600"/>
            <a:chOff x="2281" y="2706"/>
            <a:chExt cx="2672" cy="1236"/>
          </a:xfrm>
        </p:grpSpPr>
        <p:sp>
          <p:nvSpPr>
            <p:cNvPr id="5130" name="Freeform 7"/>
            <p:cNvSpPr>
              <a:spLocks/>
            </p:cNvSpPr>
            <p:nvPr/>
          </p:nvSpPr>
          <p:spPr bwMode="auto">
            <a:xfrm>
              <a:off x="3612" y="2706"/>
              <a:ext cx="1341" cy="1236"/>
            </a:xfrm>
            <a:custGeom>
              <a:avLst/>
              <a:gdLst>
                <a:gd name="T0" fmla="*/ 0 w 1240"/>
                <a:gd name="T1" fmla="*/ 0 h 2496"/>
                <a:gd name="T2" fmla="*/ 423 w 1240"/>
                <a:gd name="T3" fmla="*/ 9 h 2496"/>
                <a:gd name="T4" fmla="*/ 849 w 1240"/>
                <a:gd name="T5" fmla="*/ 38 h 2496"/>
                <a:gd name="T6" fmla="*/ 1273 w 1240"/>
                <a:gd name="T7" fmla="*/ 84 h 2496"/>
                <a:gd name="T8" fmla="*/ 1696 w 1240"/>
                <a:gd name="T9" fmla="*/ 150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76200" cap="flat" cmpd="sng">
              <a:solidFill>
                <a:srgbClr val="0000FF"/>
              </a:solidFill>
              <a:prstDash val="sysDot"/>
              <a:round/>
              <a:headEnd type="none" w="med" len="med"/>
              <a:tailEnd type="triangle" w="med" len="med"/>
            </a:ln>
          </p:spPr>
          <p:txBody>
            <a:bodyPr/>
            <a:lstStyle/>
            <a:p>
              <a:endParaRPr lang="en-GB"/>
            </a:p>
          </p:txBody>
        </p:sp>
        <p:sp>
          <p:nvSpPr>
            <p:cNvPr id="5131" name="Freeform 8"/>
            <p:cNvSpPr>
              <a:spLocks/>
            </p:cNvSpPr>
            <p:nvPr/>
          </p:nvSpPr>
          <p:spPr bwMode="auto">
            <a:xfrm flipH="1">
              <a:off x="2281" y="2706"/>
              <a:ext cx="1341" cy="1236"/>
            </a:xfrm>
            <a:custGeom>
              <a:avLst/>
              <a:gdLst>
                <a:gd name="T0" fmla="*/ 0 w 1240"/>
                <a:gd name="T1" fmla="*/ 0 h 2496"/>
                <a:gd name="T2" fmla="*/ 423 w 1240"/>
                <a:gd name="T3" fmla="*/ 9 h 2496"/>
                <a:gd name="T4" fmla="*/ 849 w 1240"/>
                <a:gd name="T5" fmla="*/ 38 h 2496"/>
                <a:gd name="T6" fmla="*/ 1273 w 1240"/>
                <a:gd name="T7" fmla="*/ 84 h 2496"/>
                <a:gd name="T8" fmla="*/ 1696 w 1240"/>
                <a:gd name="T9" fmla="*/ 150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76200" cap="flat" cmpd="sng">
              <a:solidFill>
                <a:srgbClr val="0000FF"/>
              </a:solidFill>
              <a:prstDash val="sysDot"/>
              <a:round/>
              <a:headEnd type="none" w="med" len="med"/>
              <a:tailEnd type="none" w="med" len="med"/>
            </a:ln>
          </p:spPr>
          <p:txBody>
            <a:bodyPr/>
            <a:lstStyle/>
            <a:p>
              <a:endParaRPr lang="en-GB"/>
            </a:p>
          </p:txBody>
        </p:sp>
      </p:grpSp>
      <p:sp>
        <p:nvSpPr>
          <p:cNvPr id="140297" name="Freeform 9"/>
          <p:cNvSpPr>
            <a:spLocks/>
          </p:cNvSpPr>
          <p:nvPr/>
        </p:nvSpPr>
        <p:spPr bwMode="auto">
          <a:xfrm>
            <a:off x="5343525" y="876300"/>
            <a:ext cx="3467100" cy="3238500"/>
          </a:xfrm>
          <a:custGeom>
            <a:avLst/>
            <a:gdLst>
              <a:gd name="T0" fmla="*/ 2147483646 w 2184"/>
              <a:gd name="T1" fmla="*/ 2147483646 h 2040"/>
              <a:gd name="T2" fmla="*/ 2147483646 w 2184"/>
              <a:gd name="T3" fmla="*/ 2147483646 h 2040"/>
              <a:gd name="T4" fmla="*/ 2147483646 w 2184"/>
              <a:gd name="T5" fmla="*/ 2147483646 h 2040"/>
              <a:gd name="T6" fmla="*/ 2147483646 w 2184"/>
              <a:gd name="T7" fmla="*/ 2147483646 h 2040"/>
              <a:gd name="T8" fmla="*/ 2147483646 w 2184"/>
              <a:gd name="T9" fmla="*/ 2147483646 h 2040"/>
              <a:gd name="T10" fmla="*/ 2147483646 w 2184"/>
              <a:gd name="T11" fmla="*/ 2147483646 h 2040"/>
              <a:gd name="T12" fmla="*/ 2147483646 w 2184"/>
              <a:gd name="T13" fmla="*/ 2147483646 h 2040"/>
              <a:gd name="T14" fmla="*/ 2147483646 w 2184"/>
              <a:gd name="T15" fmla="*/ 2147483646 h 2040"/>
              <a:gd name="T16" fmla="*/ 2147483646 w 2184"/>
              <a:gd name="T17" fmla="*/ 2147483646 h 2040"/>
              <a:gd name="T18" fmla="*/ 2147483646 w 2184"/>
              <a:gd name="T19" fmla="*/ 2147483646 h 2040"/>
              <a:gd name="T20" fmla="*/ 2147483646 w 2184"/>
              <a:gd name="T21" fmla="*/ 2147483646 h 2040"/>
              <a:gd name="T22" fmla="*/ 2147483646 w 2184"/>
              <a:gd name="T23" fmla="*/ 2147483646 h 2040"/>
              <a:gd name="T24" fmla="*/ 2147483646 w 2184"/>
              <a:gd name="T25" fmla="*/ 2147483646 h 2040"/>
              <a:gd name="T26" fmla="*/ 2147483646 w 2184"/>
              <a:gd name="T27" fmla="*/ 2147483646 h 2040"/>
              <a:gd name="T28" fmla="*/ 2147483646 w 2184"/>
              <a:gd name="T29" fmla="*/ 2147483646 h 2040"/>
              <a:gd name="T30" fmla="*/ 2147483646 w 2184"/>
              <a:gd name="T31" fmla="*/ 2147483646 h 2040"/>
              <a:gd name="T32" fmla="*/ 2147483646 w 2184"/>
              <a:gd name="T33" fmla="*/ 2147483646 h 2040"/>
              <a:gd name="T34" fmla="*/ 2147483646 w 2184"/>
              <a:gd name="T35" fmla="*/ 2147483646 h 2040"/>
              <a:gd name="T36" fmla="*/ 2147483646 w 2184"/>
              <a:gd name="T37" fmla="*/ 2147483646 h 2040"/>
              <a:gd name="T38" fmla="*/ 2147483646 w 2184"/>
              <a:gd name="T39" fmla="*/ 2147483646 h 2040"/>
              <a:gd name="T40" fmla="*/ 2147483646 w 2184"/>
              <a:gd name="T41" fmla="*/ 2147483646 h 2040"/>
              <a:gd name="T42" fmla="*/ 2147483646 w 2184"/>
              <a:gd name="T43" fmla="*/ 2147483646 h 2040"/>
              <a:gd name="T44" fmla="*/ 2147483646 w 2184"/>
              <a:gd name="T45" fmla="*/ 2147483646 h 2040"/>
              <a:gd name="T46" fmla="*/ 2147483646 w 2184"/>
              <a:gd name="T47" fmla="*/ 2147483646 h 2040"/>
              <a:gd name="T48" fmla="*/ 2147483646 w 2184"/>
              <a:gd name="T49" fmla="*/ 2147483646 h 2040"/>
              <a:gd name="T50" fmla="*/ 2147483646 w 2184"/>
              <a:gd name="T51" fmla="*/ 2147483646 h 2040"/>
              <a:gd name="T52" fmla="*/ 2147483646 w 2184"/>
              <a:gd name="T53" fmla="*/ 2147483646 h 2040"/>
              <a:gd name="T54" fmla="*/ 2147483646 w 2184"/>
              <a:gd name="T55" fmla="*/ 2147483646 h 2040"/>
              <a:gd name="T56" fmla="*/ 2147483646 w 2184"/>
              <a:gd name="T57" fmla="*/ 2147483646 h 2040"/>
              <a:gd name="T58" fmla="*/ 2147483646 w 2184"/>
              <a:gd name="T59" fmla="*/ 2147483646 h 2040"/>
              <a:gd name="T60" fmla="*/ 2147483646 w 2184"/>
              <a:gd name="T61" fmla="*/ 2147483646 h 2040"/>
              <a:gd name="T62" fmla="*/ 2147483646 w 2184"/>
              <a:gd name="T63" fmla="*/ 2147483646 h 2040"/>
              <a:gd name="T64" fmla="*/ 2147483646 w 2184"/>
              <a:gd name="T65" fmla="*/ 2147483646 h 2040"/>
              <a:gd name="T66" fmla="*/ 2147483646 w 2184"/>
              <a:gd name="T67" fmla="*/ 2147483646 h 2040"/>
              <a:gd name="T68" fmla="*/ 2147483646 w 2184"/>
              <a:gd name="T69" fmla="*/ 2147483646 h 2040"/>
              <a:gd name="T70" fmla="*/ 2147483646 w 2184"/>
              <a:gd name="T71" fmla="*/ 2147483646 h 2040"/>
              <a:gd name="T72" fmla="*/ 2147483646 w 2184"/>
              <a:gd name="T73" fmla="*/ 2147483646 h 2040"/>
              <a:gd name="T74" fmla="*/ 2147483646 w 2184"/>
              <a:gd name="T75" fmla="*/ 2147483646 h 2040"/>
              <a:gd name="T76" fmla="*/ 2147483646 w 2184"/>
              <a:gd name="T77" fmla="*/ 2147483646 h 2040"/>
              <a:gd name="T78" fmla="*/ 2147483646 w 2184"/>
              <a:gd name="T79" fmla="*/ 2147483646 h 2040"/>
              <a:gd name="T80" fmla="*/ 2147483646 w 2184"/>
              <a:gd name="T81" fmla="*/ 2147483646 h 2040"/>
              <a:gd name="T82" fmla="*/ 2147483646 w 2184"/>
              <a:gd name="T83" fmla="*/ 2147483646 h 2040"/>
              <a:gd name="T84" fmla="*/ 2147483646 w 2184"/>
              <a:gd name="T85" fmla="*/ 2147483646 h 2040"/>
              <a:gd name="T86" fmla="*/ 2147483646 w 2184"/>
              <a:gd name="T87" fmla="*/ 2147483646 h 2040"/>
              <a:gd name="T88" fmla="*/ 2147483646 w 2184"/>
              <a:gd name="T89" fmla="*/ 2147483646 h 2040"/>
              <a:gd name="T90" fmla="*/ 2147483646 w 2184"/>
              <a:gd name="T91" fmla="*/ 2147483646 h 2040"/>
              <a:gd name="T92" fmla="*/ 2147483646 w 2184"/>
              <a:gd name="T93" fmla="*/ 2147483646 h 2040"/>
              <a:gd name="T94" fmla="*/ 2147483646 w 2184"/>
              <a:gd name="T95" fmla="*/ 2147483646 h 2040"/>
              <a:gd name="T96" fmla="*/ 2147483646 w 2184"/>
              <a:gd name="T97" fmla="*/ 2147483646 h 2040"/>
              <a:gd name="T98" fmla="*/ 2147483646 w 2184"/>
              <a:gd name="T99" fmla="*/ 2147483646 h 2040"/>
              <a:gd name="T100" fmla="*/ 2147483646 w 2184"/>
              <a:gd name="T101" fmla="*/ 2147483646 h 2040"/>
              <a:gd name="T102" fmla="*/ 2147483646 w 2184"/>
              <a:gd name="T103" fmla="*/ 2147483646 h 2040"/>
              <a:gd name="T104" fmla="*/ 2147483646 w 2184"/>
              <a:gd name="T105" fmla="*/ 2147483646 h 2040"/>
              <a:gd name="T106" fmla="*/ 2147483646 w 2184"/>
              <a:gd name="T107" fmla="*/ 2147483646 h 2040"/>
              <a:gd name="T108" fmla="*/ 2147483646 w 2184"/>
              <a:gd name="T109" fmla="*/ 2147483646 h 2040"/>
              <a:gd name="T110" fmla="*/ 2147483646 w 2184"/>
              <a:gd name="T111" fmla="*/ 2147483646 h 2040"/>
              <a:gd name="T112" fmla="*/ 2147483646 w 2184"/>
              <a:gd name="T113" fmla="*/ 2147483646 h 2040"/>
              <a:gd name="T114" fmla="*/ 2147483646 w 2184"/>
              <a:gd name="T115" fmla="*/ 2147483646 h 2040"/>
              <a:gd name="T116" fmla="*/ 2147483646 w 2184"/>
              <a:gd name="T117" fmla="*/ 2147483646 h 20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4" h="2040">
                <a:moveTo>
                  <a:pt x="1284" y="2040"/>
                </a:moveTo>
                <a:cubicBezTo>
                  <a:pt x="1304" y="2033"/>
                  <a:pt x="1338" y="2010"/>
                  <a:pt x="1338" y="2010"/>
                </a:cubicBezTo>
                <a:cubicBezTo>
                  <a:pt x="1354" y="1986"/>
                  <a:pt x="1384" y="1975"/>
                  <a:pt x="1410" y="1962"/>
                </a:cubicBezTo>
                <a:cubicBezTo>
                  <a:pt x="1417" y="1951"/>
                  <a:pt x="1419" y="1935"/>
                  <a:pt x="1428" y="1926"/>
                </a:cubicBezTo>
                <a:cubicBezTo>
                  <a:pt x="1438" y="1916"/>
                  <a:pt x="1464" y="1902"/>
                  <a:pt x="1464" y="1902"/>
                </a:cubicBezTo>
                <a:cubicBezTo>
                  <a:pt x="1479" y="1880"/>
                  <a:pt x="1485" y="1869"/>
                  <a:pt x="1512" y="1878"/>
                </a:cubicBezTo>
                <a:cubicBezTo>
                  <a:pt x="1524" y="1842"/>
                  <a:pt x="1508" y="1877"/>
                  <a:pt x="1542" y="1848"/>
                </a:cubicBezTo>
                <a:cubicBezTo>
                  <a:pt x="1548" y="1843"/>
                  <a:pt x="1549" y="1835"/>
                  <a:pt x="1554" y="1830"/>
                </a:cubicBezTo>
                <a:cubicBezTo>
                  <a:pt x="1583" y="1805"/>
                  <a:pt x="1592" y="1805"/>
                  <a:pt x="1626" y="1794"/>
                </a:cubicBezTo>
                <a:cubicBezTo>
                  <a:pt x="1640" y="1789"/>
                  <a:pt x="1662" y="1770"/>
                  <a:pt x="1662" y="1770"/>
                </a:cubicBezTo>
                <a:cubicBezTo>
                  <a:pt x="1677" y="1725"/>
                  <a:pt x="1656" y="1770"/>
                  <a:pt x="1740" y="1746"/>
                </a:cubicBezTo>
                <a:cubicBezTo>
                  <a:pt x="1759" y="1740"/>
                  <a:pt x="1746" y="1719"/>
                  <a:pt x="1758" y="1710"/>
                </a:cubicBezTo>
                <a:cubicBezTo>
                  <a:pt x="1769" y="1701"/>
                  <a:pt x="1786" y="1703"/>
                  <a:pt x="1800" y="1698"/>
                </a:cubicBezTo>
                <a:cubicBezTo>
                  <a:pt x="1806" y="1690"/>
                  <a:pt x="1811" y="1681"/>
                  <a:pt x="1818" y="1674"/>
                </a:cubicBezTo>
                <a:cubicBezTo>
                  <a:pt x="1823" y="1669"/>
                  <a:pt x="1831" y="1668"/>
                  <a:pt x="1836" y="1662"/>
                </a:cubicBezTo>
                <a:cubicBezTo>
                  <a:pt x="1853" y="1640"/>
                  <a:pt x="1840" y="1633"/>
                  <a:pt x="1878" y="1620"/>
                </a:cubicBezTo>
                <a:cubicBezTo>
                  <a:pt x="1886" y="1596"/>
                  <a:pt x="1890" y="1586"/>
                  <a:pt x="1914" y="1578"/>
                </a:cubicBezTo>
                <a:cubicBezTo>
                  <a:pt x="1949" y="1531"/>
                  <a:pt x="1978" y="1559"/>
                  <a:pt x="2028" y="1542"/>
                </a:cubicBezTo>
                <a:cubicBezTo>
                  <a:pt x="2047" y="1513"/>
                  <a:pt x="2038" y="1531"/>
                  <a:pt x="2052" y="1488"/>
                </a:cubicBezTo>
                <a:cubicBezTo>
                  <a:pt x="2057" y="1474"/>
                  <a:pt x="2088" y="1464"/>
                  <a:pt x="2088" y="1464"/>
                </a:cubicBezTo>
                <a:cubicBezTo>
                  <a:pt x="2097" y="1429"/>
                  <a:pt x="2091" y="1393"/>
                  <a:pt x="2130" y="1380"/>
                </a:cubicBezTo>
                <a:cubicBezTo>
                  <a:pt x="2146" y="1348"/>
                  <a:pt x="2164" y="1313"/>
                  <a:pt x="2184" y="1284"/>
                </a:cubicBezTo>
                <a:cubicBezTo>
                  <a:pt x="2146" y="1227"/>
                  <a:pt x="2121" y="1198"/>
                  <a:pt x="2052" y="1188"/>
                </a:cubicBezTo>
                <a:cubicBezTo>
                  <a:pt x="2043" y="1160"/>
                  <a:pt x="2027" y="1164"/>
                  <a:pt x="1998" y="1158"/>
                </a:cubicBezTo>
                <a:cubicBezTo>
                  <a:pt x="1959" y="1168"/>
                  <a:pt x="1981" y="1173"/>
                  <a:pt x="1950" y="1194"/>
                </a:cubicBezTo>
                <a:cubicBezTo>
                  <a:pt x="1942" y="1169"/>
                  <a:pt x="1954" y="1158"/>
                  <a:pt x="1962" y="1134"/>
                </a:cubicBezTo>
                <a:cubicBezTo>
                  <a:pt x="1954" y="1124"/>
                  <a:pt x="1944" y="1115"/>
                  <a:pt x="1938" y="1104"/>
                </a:cubicBezTo>
                <a:cubicBezTo>
                  <a:pt x="1904" y="1042"/>
                  <a:pt x="1966" y="1071"/>
                  <a:pt x="1848" y="1062"/>
                </a:cubicBezTo>
                <a:cubicBezTo>
                  <a:pt x="1793" y="1025"/>
                  <a:pt x="1860" y="1075"/>
                  <a:pt x="1824" y="1032"/>
                </a:cubicBezTo>
                <a:cubicBezTo>
                  <a:pt x="1805" y="1009"/>
                  <a:pt x="1792" y="1008"/>
                  <a:pt x="1782" y="978"/>
                </a:cubicBezTo>
                <a:cubicBezTo>
                  <a:pt x="1732" y="988"/>
                  <a:pt x="1682" y="982"/>
                  <a:pt x="1632" y="972"/>
                </a:cubicBezTo>
                <a:cubicBezTo>
                  <a:pt x="1599" y="983"/>
                  <a:pt x="1611" y="961"/>
                  <a:pt x="1578" y="972"/>
                </a:cubicBezTo>
                <a:cubicBezTo>
                  <a:pt x="1562" y="1020"/>
                  <a:pt x="1586" y="964"/>
                  <a:pt x="1554" y="996"/>
                </a:cubicBezTo>
                <a:cubicBezTo>
                  <a:pt x="1522" y="1028"/>
                  <a:pt x="1578" y="1004"/>
                  <a:pt x="1530" y="1020"/>
                </a:cubicBezTo>
                <a:cubicBezTo>
                  <a:pt x="1488" y="1010"/>
                  <a:pt x="1518" y="1002"/>
                  <a:pt x="1482" y="990"/>
                </a:cubicBezTo>
                <a:cubicBezTo>
                  <a:pt x="1435" y="1025"/>
                  <a:pt x="1479" y="999"/>
                  <a:pt x="1434" y="984"/>
                </a:cubicBezTo>
                <a:cubicBezTo>
                  <a:pt x="1442" y="959"/>
                  <a:pt x="1431" y="919"/>
                  <a:pt x="1404" y="906"/>
                </a:cubicBezTo>
                <a:cubicBezTo>
                  <a:pt x="1386" y="897"/>
                  <a:pt x="1344" y="894"/>
                  <a:pt x="1344" y="894"/>
                </a:cubicBezTo>
                <a:cubicBezTo>
                  <a:pt x="1336" y="869"/>
                  <a:pt x="1342" y="861"/>
                  <a:pt x="1356" y="840"/>
                </a:cubicBezTo>
                <a:cubicBezTo>
                  <a:pt x="1346" y="809"/>
                  <a:pt x="1320" y="800"/>
                  <a:pt x="1290" y="810"/>
                </a:cubicBezTo>
                <a:cubicBezTo>
                  <a:pt x="1288" y="824"/>
                  <a:pt x="1296" y="844"/>
                  <a:pt x="1284" y="852"/>
                </a:cubicBezTo>
                <a:cubicBezTo>
                  <a:pt x="1274" y="859"/>
                  <a:pt x="1260" y="844"/>
                  <a:pt x="1248" y="840"/>
                </a:cubicBezTo>
                <a:cubicBezTo>
                  <a:pt x="1232" y="835"/>
                  <a:pt x="1216" y="833"/>
                  <a:pt x="1200" y="828"/>
                </a:cubicBezTo>
                <a:cubicBezTo>
                  <a:pt x="1193" y="808"/>
                  <a:pt x="1177" y="794"/>
                  <a:pt x="1170" y="774"/>
                </a:cubicBezTo>
                <a:cubicBezTo>
                  <a:pt x="1162" y="749"/>
                  <a:pt x="1152" y="726"/>
                  <a:pt x="1140" y="702"/>
                </a:cubicBezTo>
                <a:cubicBezTo>
                  <a:pt x="1180" y="662"/>
                  <a:pt x="1200" y="665"/>
                  <a:pt x="1260" y="660"/>
                </a:cubicBezTo>
                <a:cubicBezTo>
                  <a:pt x="1294" y="653"/>
                  <a:pt x="1325" y="639"/>
                  <a:pt x="1356" y="660"/>
                </a:cubicBezTo>
                <a:cubicBezTo>
                  <a:pt x="1370" y="681"/>
                  <a:pt x="1370" y="694"/>
                  <a:pt x="1392" y="708"/>
                </a:cubicBezTo>
                <a:cubicBezTo>
                  <a:pt x="1421" y="751"/>
                  <a:pt x="1423" y="766"/>
                  <a:pt x="1410" y="696"/>
                </a:cubicBezTo>
                <a:cubicBezTo>
                  <a:pt x="1406" y="673"/>
                  <a:pt x="1386" y="661"/>
                  <a:pt x="1374" y="642"/>
                </a:cubicBezTo>
                <a:cubicBezTo>
                  <a:pt x="1379" y="617"/>
                  <a:pt x="1386" y="594"/>
                  <a:pt x="1392" y="570"/>
                </a:cubicBezTo>
                <a:cubicBezTo>
                  <a:pt x="1388" y="564"/>
                  <a:pt x="1380" y="559"/>
                  <a:pt x="1380" y="552"/>
                </a:cubicBezTo>
                <a:cubicBezTo>
                  <a:pt x="1380" y="532"/>
                  <a:pt x="1412" y="452"/>
                  <a:pt x="1422" y="438"/>
                </a:cubicBezTo>
                <a:cubicBezTo>
                  <a:pt x="1424" y="428"/>
                  <a:pt x="1422" y="416"/>
                  <a:pt x="1428" y="408"/>
                </a:cubicBezTo>
                <a:cubicBezTo>
                  <a:pt x="1432" y="403"/>
                  <a:pt x="1442" y="406"/>
                  <a:pt x="1446" y="402"/>
                </a:cubicBezTo>
                <a:cubicBezTo>
                  <a:pt x="1450" y="398"/>
                  <a:pt x="1450" y="390"/>
                  <a:pt x="1452" y="384"/>
                </a:cubicBezTo>
                <a:cubicBezTo>
                  <a:pt x="1430" y="369"/>
                  <a:pt x="1435" y="356"/>
                  <a:pt x="1410" y="348"/>
                </a:cubicBezTo>
                <a:cubicBezTo>
                  <a:pt x="1398" y="350"/>
                  <a:pt x="1385" y="349"/>
                  <a:pt x="1374" y="354"/>
                </a:cubicBezTo>
                <a:cubicBezTo>
                  <a:pt x="1368" y="357"/>
                  <a:pt x="1362" y="379"/>
                  <a:pt x="1362" y="372"/>
                </a:cubicBezTo>
                <a:cubicBezTo>
                  <a:pt x="1362" y="300"/>
                  <a:pt x="1403" y="311"/>
                  <a:pt x="1464" y="306"/>
                </a:cubicBezTo>
                <a:cubicBezTo>
                  <a:pt x="1466" y="298"/>
                  <a:pt x="1473" y="290"/>
                  <a:pt x="1470" y="282"/>
                </a:cubicBezTo>
                <a:cubicBezTo>
                  <a:pt x="1468" y="275"/>
                  <a:pt x="1458" y="274"/>
                  <a:pt x="1452" y="270"/>
                </a:cubicBezTo>
                <a:cubicBezTo>
                  <a:pt x="1444" y="264"/>
                  <a:pt x="1437" y="257"/>
                  <a:pt x="1428" y="252"/>
                </a:cubicBezTo>
                <a:cubicBezTo>
                  <a:pt x="1396" y="234"/>
                  <a:pt x="1356" y="213"/>
                  <a:pt x="1320" y="204"/>
                </a:cubicBezTo>
                <a:cubicBezTo>
                  <a:pt x="1300" y="170"/>
                  <a:pt x="1288" y="172"/>
                  <a:pt x="1260" y="144"/>
                </a:cubicBezTo>
                <a:cubicBezTo>
                  <a:pt x="1258" y="150"/>
                  <a:pt x="1254" y="156"/>
                  <a:pt x="1254" y="162"/>
                </a:cubicBezTo>
                <a:cubicBezTo>
                  <a:pt x="1254" y="183"/>
                  <a:pt x="1274" y="185"/>
                  <a:pt x="1242" y="174"/>
                </a:cubicBezTo>
                <a:cubicBezTo>
                  <a:pt x="1186" y="132"/>
                  <a:pt x="1243" y="166"/>
                  <a:pt x="1224" y="192"/>
                </a:cubicBezTo>
                <a:cubicBezTo>
                  <a:pt x="1219" y="199"/>
                  <a:pt x="1207" y="185"/>
                  <a:pt x="1200" y="180"/>
                </a:cubicBezTo>
                <a:cubicBezTo>
                  <a:pt x="1191" y="173"/>
                  <a:pt x="1185" y="163"/>
                  <a:pt x="1176" y="156"/>
                </a:cubicBezTo>
                <a:cubicBezTo>
                  <a:pt x="1171" y="151"/>
                  <a:pt x="1164" y="148"/>
                  <a:pt x="1158" y="144"/>
                </a:cubicBezTo>
                <a:cubicBezTo>
                  <a:pt x="1143" y="121"/>
                  <a:pt x="1129" y="122"/>
                  <a:pt x="1104" y="114"/>
                </a:cubicBezTo>
                <a:cubicBezTo>
                  <a:pt x="1054" y="148"/>
                  <a:pt x="1075" y="153"/>
                  <a:pt x="1122" y="162"/>
                </a:cubicBezTo>
                <a:cubicBezTo>
                  <a:pt x="1136" y="204"/>
                  <a:pt x="1122" y="194"/>
                  <a:pt x="1152" y="204"/>
                </a:cubicBezTo>
                <a:cubicBezTo>
                  <a:pt x="1156" y="210"/>
                  <a:pt x="1162" y="215"/>
                  <a:pt x="1164" y="222"/>
                </a:cubicBezTo>
                <a:cubicBezTo>
                  <a:pt x="1169" y="242"/>
                  <a:pt x="1165" y="262"/>
                  <a:pt x="1170" y="282"/>
                </a:cubicBezTo>
                <a:cubicBezTo>
                  <a:pt x="1172" y="289"/>
                  <a:pt x="1188" y="297"/>
                  <a:pt x="1182" y="300"/>
                </a:cubicBezTo>
                <a:cubicBezTo>
                  <a:pt x="1171" y="306"/>
                  <a:pt x="1136" y="265"/>
                  <a:pt x="1134" y="264"/>
                </a:cubicBezTo>
                <a:cubicBezTo>
                  <a:pt x="1100" y="235"/>
                  <a:pt x="1107" y="246"/>
                  <a:pt x="1050" y="240"/>
                </a:cubicBezTo>
                <a:cubicBezTo>
                  <a:pt x="1010" y="213"/>
                  <a:pt x="963" y="198"/>
                  <a:pt x="918" y="180"/>
                </a:cubicBezTo>
                <a:cubicBezTo>
                  <a:pt x="904" y="159"/>
                  <a:pt x="898" y="151"/>
                  <a:pt x="906" y="126"/>
                </a:cubicBezTo>
                <a:cubicBezTo>
                  <a:pt x="900" y="122"/>
                  <a:pt x="895" y="117"/>
                  <a:pt x="888" y="114"/>
                </a:cubicBezTo>
                <a:cubicBezTo>
                  <a:pt x="859" y="101"/>
                  <a:pt x="821" y="97"/>
                  <a:pt x="888" y="108"/>
                </a:cubicBezTo>
                <a:cubicBezTo>
                  <a:pt x="900" y="106"/>
                  <a:pt x="915" y="111"/>
                  <a:pt x="924" y="102"/>
                </a:cubicBezTo>
                <a:cubicBezTo>
                  <a:pt x="929" y="97"/>
                  <a:pt x="905" y="86"/>
                  <a:pt x="912" y="84"/>
                </a:cubicBezTo>
                <a:cubicBezTo>
                  <a:pt x="924" y="81"/>
                  <a:pt x="948" y="96"/>
                  <a:pt x="948" y="96"/>
                </a:cubicBezTo>
                <a:cubicBezTo>
                  <a:pt x="968" y="126"/>
                  <a:pt x="979" y="127"/>
                  <a:pt x="1014" y="120"/>
                </a:cubicBezTo>
                <a:cubicBezTo>
                  <a:pt x="989" y="103"/>
                  <a:pt x="979" y="104"/>
                  <a:pt x="960" y="78"/>
                </a:cubicBezTo>
                <a:cubicBezTo>
                  <a:pt x="958" y="72"/>
                  <a:pt x="958" y="64"/>
                  <a:pt x="954" y="60"/>
                </a:cubicBezTo>
                <a:cubicBezTo>
                  <a:pt x="944" y="50"/>
                  <a:pt x="918" y="36"/>
                  <a:pt x="918" y="36"/>
                </a:cubicBezTo>
                <a:cubicBezTo>
                  <a:pt x="896" y="3"/>
                  <a:pt x="906" y="27"/>
                  <a:pt x="888" y="54"/>
                </a:cubicBezTo>
                <a:cubicBezTo>
                  <a:pt x="878" y="48"/>
                  <a:pt x="869" y="41"/>
                  <a:pt x="858" y="36"/>
                </a:cubicBezTo>
                <a:cubicBezTo>
                  <a:pt x="850" y="33"/>
                  <a:pt x="841" y="34"/>
                  <a:pt x="834" y="30"/>
                </a:cubicBezTo>
                <a:cubicBezTo>
                  <a:pt x="825" y="26"/>
                  <a:pt x="819" y="16"/>
                  <a:pt x="810" y="12"/>
                </a:cubicBezTo>
                <a:cubicBezTo>
                  <a:pt x="793" y="5"/>
                  <a:pt x="773" y="6"/>
                  <a:pt x="756" y="0"/>
                </a:cubicBezTo>
                <a:cubicBezTo>
                  <a:pt x="770" y="22"/>
                  <a:pt x="784" y="20"/>
                  <a:pt x="798" y="42"/>
                </a:cubicBezTo>
                <a:cubicBezTo>
                  <a:pt x="741" y="61"/>
                  <a:pt x="761" y="48"/>
                  <a:pt x="708" y="30"/>
                </a:cubicBezTo>
                <a:cubicBezTo>
                  <a:pt x="700" y="36"/>
                  <a:pt x="663" y="65"/>
                  <a:pt x="654" y="66"/>
                </a:cubicBezTo>
                <a:cubicBezTo>
                  <a:pt x="643" y="67"/>
                  <a:pt x="583" y="38"/>
                  <a:pt x="564" y="36"/>
                </a:cubicBezTo>
                <a:cubicBezTo>
                  <a:pt x="528" y="33"/>
                  <a:pt x="492" y="32"/>
                  <a:pt x="456" y="30"/>
                </a:cubicBezTo>
                <a:cubicBezTo>
                  <a:pt x="436" y="24"/>
                  <a:pt x="417" y="12"/>
                  <a:pt x="396" y="12"/>
                </a:cubicBezTo>
                <a:cubicBezTo>
                  <a:pt x="374" y="12"/>
                  <a:pt x="380" y="24"/>
                  <a:pt x="360" y="30"/>
                </a:cubicBezTo>
                <a:cubicBezTo>
                  <a:pt x="346" y="34"/>
                  <a:pt x="332" y="34"/>
                  <a:pt x="318" y="36"/>
                </a:cubicBezTo>
                <a:cubicBezTo>
                  <a:pt x="271" y="52"/>
                  <a:pt x="168" y="30"/>
                  <a:pt x="168" y="30"/>
                </a:cubicBezTo>
                <a:cubicBezTo>
                  <a:pt x="101" y="13"/>
                  <a:pt x="128" y="11"/>
                  <a:pt x="30" y="24"/>
                </a:cubicBezTo>
                <a:cubicBezTo>
                  <a:pt x="4" y="33"/>
                  <a:pt x="8" y="47"/>
                  <a:pt x="0" y="72"/>
                </a:cubicBezTo>
                <a:cubicBezTo>
                  <a:pt x="23" y="95"/>
                  <a:pt x="43" y="92"/>
                  <a:pt x="72" y="102"/>
                </a:cubicBezTo>
                <a:cubicBezTo>
                  <a:pt x="66" y="104"/>
                  <a:pt x="60" y="105"/>
                  <a:pt x="54" y="108"/>
                </a:cubicBezTo>
                <a:cubicBezTo>
                  <a:pt x="48" y="111"/>
                  <a:pt x="29" y="118"/>
                  <a:pt x="36" y="120"/>
                </a:cubicBezTo>
                <a:cubicBezTo>
                  <a:pt x="47" y="124"/>
                  <a:pt x="77" y="112"/>
                  <a:pt x="90" y="108"/>
                </a:cubicBezTo>
                <a:cubicBezTo>
                  <a:pt x="76" y="166"/>
                  <a:pt x="99" y="99"/>
                  <a:pt x="54" y="144"/>
                </a:cubicBezTo>
                <a:cubicBezTo>
                  <a:pt x="46" y="152"/>
                  <a:pt x="46" y="164"/>
                  <a:pt x="42" y="174"/>
                </a:cubicBezTo>
                <a:cubicBezTo>
                  <a:pt x="65" y="189"/>
                  <a:pt x="81" y="201"/>
                  <a:pt x="108" y="192"/>
                </a:cubicBezTo>
                <a:cubicBezTo>
                  <a:pt x="97" y="225"/>
                  <a:pt x="95" y="231"/>
                  <a:pt x="132" y="222"/>
                </a:cubicBezTo>
                <a:cubicBezTo>
                  <a:pt x="157" y="184"/>
                  <a:pt x="156" y="222"/>
                  <a:pt x="162" y="246"/>
                </a:cubicBezTo>
                <a:cubicBezTo>
                  <a:pt x="160" y="252"/>
                  <a:pt x="160" y="260"/>
                  <a:pt x="156" y="264"/>
                </a:cubicBezTo>
                <a:cubicBezTo>
                  <a:pt x="152" y="268"/>
                  <a:pt x="138" y="270"/>
                  <a:pt x="138" y="270"/>
                </a:cubicBezTo>
                <a:cubicBezTo>
                  <a:pt x="146" y="246"/>
                  <a:pt x="161" y="247"/>
                  <a:pt x="180" y="228"/>
                </a:cubicBezTo>
                <a:cubicBezTo>
                  <a:pt x="188" y="230"/>
                  <a:pt x="198" y="240"/>
                  <a:pt x="204" y="234"/>
                </a:cubicBezTo>
                <a:cubicBezTo>
                  <a:pt x="210" y="228"/>
                  <a:pt x="198" y="218"/>
                  <a:pt x="198" y="210"/>
                </a:cubicBezTo>
                <a:cubicBezTo>
                  <a:pt x="198" y="198"/>
                  <a:pt x="202" y="186"/>
                  <a:pt x="204" y="174"/>
                </a:cubicBezTo>
                <a:cubicBezTo>
                  <a:pt x="244" y="214"/>
                  <a:pt x="297" y="218"/>
                  <a:pt x="348" y="192"/>
                </a:cubicBezTo>
                <a:cubicBezTo>
                  <a:pt x="395" y="204"/>
                  <a:pt x="432" y="231"/>
                  <a:pt x="474" y="252"/>
                </a:cubicBezTo>
                <a:cubicBezTo>
                  <a:pt x="489" y="260"/>
                  <a:pt x="507" y="262"/>
                  <a:pt x="522" y="270"/>
                </a:cubicBezTo>
                <a:cubicBezTo>
                  <a:pt x="567" y="329"/>
                  <a:pt x="512" y="268"/>
                  <a:pt x="564" y="300"/>
                </a:cubicBezTo>
                <a:cubicBezTo>
                  <a:pt x="584" y="312"/>
                  <a:pt x="600" y="343"/>
                  <a:pt x="612" y="360"/>
                </a:cubicBezTo>
                <a:cubicBezTo>
                  <a:pt x="618" y="370"/>
                  <a:pt x="632" y="372"/>
                  <a:pt x="642" y="378"/>
                </a:cubicBezTo>
                <a:cubicBezTo>
                  <a:pt x="631" y="345"/>
                  <a:pt x="593" y="343"/>
                  <a:pt x="648" y="354"/>
                </a:cubicBezTo>
                <a:cubicBezTo>
                  <a:pt x="677" y="383"/>
                  <a:pt x="707" y="373"/>
                  <a:pt x="654" y="384"/>
                </a:cubicBezTo>
                <a:cubicBezTo>
                  <a:pt x="660" y="425"/>
                  <a:pt x="653" y="444"/>
                  <a:pt x="690" y="462"/>
                </a:cubicBezTo>
                <a:cubicBezTo>
                  <a:pt x="695" y="478"/>
                  <a:pt x="704" y="493"/>
                  <a:pt x="708" y="510"/>
                </a:cubicBezTo>
                <a:cubicBezTo>
                  <a:pt x="711" y="524"/>
                  <a:pt x="703" y="543"/>
                  <a:pt x="714" y="552"/>
                </a:cubicBezTo>
                <a:cubicBezTo>
                  <a:pt x="730" y="565"/>
                  <a:pt x="774" y="564"/>
                  <a:pt x="774" y="564"/>
                </a:cubicBezTo>
                <a:cubicBezTo>
                  <a:pt x="780" y="568"/>
                  <a:pt x="787" y="571"/>
                  <a:pt x="792" y="576"/>
                </a:cubicBezTo>
                <a:cubicBezTo>
                  <a:pt x="797" y="581"/>
                  <a:pt x="799" y="589"/>
                  <a:pt x="804" y="594"/>
                </a:cubicBezTo>
                <a:cubicBezTo>
                  <a:pt x="815" y="603"/>
                  <a:pt x="840" y="618"/>
                  <a:pt x="840" y="618"/>
                </a:cubicBezTo>
                <a:cubicBezTo>
                  <a:pt x="844" y="624"/>
                  <a:pt x="849" y="629"/>
                  <a:pt x="852" y="636"/>
                </a:cubicBezTo>
                <a:cubicBezTo>
                  <a:pt x="857" y="648"/>
                  <a:pt x="853" y="665"/>
                  <a:pt x="864" y="672"/>
                </a:cubicBezTo>
                <a:cubicBezTo>
                  <a:pt x="893" y="691"/>
                  <a:pt x="877" y="678"/>
                  <a:pt x="906" y="714"/>
                </a:cubicBezTo>
                <a:cubicBezTo>
                  <a:pt x="916" y="756"/>
                  <a:pt x="934" y="747"/>
                  <a:pt x="966" y="768"/>
                </a:cubicBezTo>
                <a:cubicBezTo>
                  <a:pt x="970" y="774"/>
                  <a:pt x="972" y="781"/>
                  <a:pt x="978" y="786"/>
                </a:cubicBezTo>
                <a:cubicBezTo>
                  <a:pt x="983" y="790"/>
                  <a:pt x="992" y="796"/>
                  <a:pt x="996" y="792"/>
                </a:cubicBezTo>
                <a:cubicBezTo>
                  <a:pt x="1000" y="788"/>
                  <a:pt x="994" y="778"/>
                  <a:pt x="990" y="774"/>
                </a:cubicBezTo>
                <a:cubicBezTo>
                  <a:pt x="986" y="770"/>
                  <a:pt x="978" y="770"/>
                  <a:pt x="972" y="768"/>
                </a:cubicBezTo>
                <a:cubicBezTo>
                  <a:pt x="942" y="723"/>
                  <a:pt x="958" y="742"/>
                  <a:pt x="924" y="708"/>
                </a:cubicBezTo>
                <a:cubicBezTo>
                  <a:pt x="922" y="700"/>
                  <a:pt x="921" y="692"/>
                  <a:pt x="918" y="684"/>
                </a:cubicBezTo>
                <a:cubicBezTo>
                  <a:pt x="909" y="663"/>
                  <a:pt x="893" y="662"/>
                  <a:pt x="924" y="672"/>
                </a:cubicBezTo>
                <a:cubicBezTo>
                  <a:pt x="948" y="690"/>
                  <a:pt x="956" y="717"/>
                  <a:pt x="984" y="726"/>
                </a:cubicBezTo>
                <a:cubicBezTo>
                  <a:pt x="1016" y="774"/>
                  <a:pt x="974" y="716"/>
                  <a:pt x="1014" y="756"/>
                </a:cubicBezTo>
                <a:cubicBezTo>
                  <a:pt x="1039" y="781"/>
                  <a:pt x="1057" y="822"/>
                  <a:pt x="1092" y="834"/>
                </a:cubicBezTo>
                <a:cubicBezTo>
                  <a:pt x="1096" y="846"/>
                  <a:pt x="1100" y="858"/>
                  <a:pt x="1104" y="870"/>
                </a:cubicBezTo>
                <a:cubicBezTo>
                  <a:pt x="1110" y="889"/>
                  <a:pt x="1139" y="888"/>
                  <a:pt x="1158" y="894"/>
                </a:cubicBezTo>
                <a:cubicBezTo>
                  <a:pt x="1188" y="904"/>
                  <a:pt x="1235" y="908"/>
                  <a:pt x="1266" y="912"/>
                </a:cubicBezTo>
                <a:cubicBezTo>
                  <a:pt x="1288" y="919"/>
                  <a:pt x="1324" y="925"/>
                  <a:pt x="1344" y="936"/>
                </a:cubicBezTo>
                <a:cubicBezTo>
                  <a:pt x="1357" y="943"/>
                  <a:pt x="1380" y="960"/>
                  <a:pt x="1380" y="960"/>
                </a:cubicBezTo>
                <a:cubicBezTo>
                  <a:pt x="1410" y="1005"/>
                  <a:pt x="1391" y="1001"/>
                  <a:pt x="1434" y="984"/>
                </a:cubicBezTo>
                <a:cubicBezTo>
                  <a:pt x="1436" y="996"/>
                  <a:pt x="1430" y="1013"/>
                  <a:pt x="1440" y="1020"/>
                </a:cubicBezTo>
                <a:cubicBezTo>
                  <a:pt x="1449" y="1026"/>
                  <a:pt x="1459" y="1008"/>
                  <a:pt x="1470" y="1008"/>
                </a:cubicBezTo>
                <a:cubicBezTo>
                  <a:pt x="1471" y="1008"/>
                  <a:pt x="1520" y="1036"/>
                  <a:pt x="1524" y="1038"/>
                </a:cubicBezTo>
                <a:cubicBezTo>
                  <a:pt x="1526" y="1050"/>
                  <a:pt x="1526" y="1062"/>
                  <a:pt x="1530" y="1074"/>
                </a:cubicBezTo>
                <a:cubicBezTo>
                  <a:pt x="1540" y="1104"/>
                  <a:pt x="1554" y="1098"/>
                  <a:pt x="1518" y="1122"/>
                </a:cubicBezTo>
                <a:cubicBezTo>
                  <a:pt x="1511" y="1136"/>
                  <a:pt x="1498" y="1148"/>
                  <a:pt x="1494" y="1164"/>
                </a:cubicBezTo>
                <a:cubicBezTo>
                  <a:pt x="1489" y="1184"/>
                  <a:pt x="1491" y="1204"/>
                  <a:pt x="1488" y="1224"/>
                </a:cubicBezTo>
                <a:cubicBezTo>
                  <a:pt x="1487" y="1230"/>
                  <a:pt x="1484" y="1236"/>
                  <a:pt x="1482" y="1242"/>
                </a:cubicBezTo>
                <a:cubicBezTo>
                  <a:pt x="1487" y="1280"/>
                  <a:pt x="1486" y="1299"/>
                  <a:pt x="1518" y="1320"/>
                </a:cubicBezTo>
                <a:cubicBezTo>
                  <a:pt x="1521" y="1348"/>
                  <a:pt x="1525" y="1411"/>
                  <a:pt x="1554" y="1434"/>
                </a:cubicBezTo>
                <a:cubicBezTo>
                  <a:pt x="1559" y="1438"/>
                  <a:pt x="1566" y="1437"/>
                  <a:pt x="1572" y="1440"/>
                </a:cubicBezTo>
                <a:cubicBezTo>
                  <a:pt x="1582" y="1445"/>
                  <a:pt x="1653" y="1505"/>
                  <a:pt x="1602" y="1488"/>
                </a:cubicBezTo>
                <a:cubicBezTo>
                  <a:pt x="1596" y="1527"/>
                  <a:pt x="1585" y="1588"/>
                  <a:pt x="1542" y="1602"/>
                </a:cubicBezTo>
                <a:cubicBezTo>
                  <a:pt x="1540" y="1608"/>
                  <a:pt x="1539" y="1614"/>
                  <a:pt x="1536" y="1620"/>
                </a:cubicBezTo>
                <a:cubicBezTo>
                  <a:pt x="1533" y="1626"/>
                  <a:pt x="1527" y="1631"/>
                  <a:pt x="1524" y="1638"/>
                </a:cubicBezTo>
                <a:cubicBezTo>
                  <a:pt x="1512" y="1670"/>
                  <a:pt x="1523" y="1679"/>
                  <a:pt x="1494" y="1698"/>
                </a:cubicBezTo>
                <a:cubicBezTo>
                  <a:pt x="1490" y="1704"/>
                  <a:pt x="1487" y="1711"/>
                  <a:pt x="1482" y="1716"/>
                </a:cubicBezTo>
                <a:cubicBezTo>
                  <a:pt x="1471" y="1725"/>
                  <a:pt x="1446" y="1740"/>
                  <a:pt x="1446" y="1740"/>
                </a:cubicBezTo>
                <a:cubicBezTo>
                  <a:pt x="1433" y="1760"/>
                  <a:pt x="1398" y="1794"/>
                  <a:pt x="1398" y="1794"/>
                </a:cubicBezTo>
                <a:cubicBezTo>
                  <a:pt x="1394" y="1804"/>
                  <a:pt x="1387" y="1813"/>
                  <a:pt x="1386" y="1824"/>
                </a:cubicBezTo>
                <a:cubicBezTo>
                  <a:pt x="1385" y="1836"/>
                  <a:pt x="1395" y="1848"/>
                  <a:pt x="1392" y="1860"/>
                </a:cubicBezTo>
                <a:cubicBezTo>
                  <a:pt x="1386" y="1881"/>
                  <a:pt x="1350" y="1896"/>
                  <a:pt x="1332" y="1902"/>
                </a:cubicBezTo>
                <a:cubicBezTo>
                  <a:pt x="1320" y="1939"/>
                  <a:pt x="1333" y="1986"/>
                  <a:pt x="1284" y="1986"/>
                </a:cubicBezTo>
              </a:path>
            </a:pathLst>
          </a:custGeom>
          <a:noFill/>
          <a:ln w="38100" cmpd="sng">
            <a:solidFill>
              <a:schemeClr val="tx1"/>
            </a:solidFill>
            <a:round/>
            <a:headEnd/>
            <a:tailEnd/>
          </a:ln>
          <a:effectLst/>
        </p:spPr>
        <p:txBody>
          <a:bodyPr/>
          <a:lstStyle/>
          <a:p>
            <a:endParaRPr lang="en-GB"/>
          </a:p>
        </p:txBody>
      </p:sp>
      <p:pic>
        <p:nvPicPr>
          <p:cNvPr id="140298" name="Picture 10" descr="180px-Christopher_Columbus_Face[1]"/>
          <p:cNvPicPr>
            <a:picLocks noChangeAspect="1" noChangeArrowheads="1"/>
          </p:cNvPicPr>
          <p:nvPr/>
        </p:nvPicPr>
        <p:blipFill>
          <a:blip r:embed="rId3" cstate="print"/>
          <a:srcRect/>
          <a:stretch>
            <a:fillRect/>
          </a:stretch>
        </p:blipFill>
        <p:spPr bwMode="auto">
          <a:xfrm>
            <a:off x="0" y="1600200"/>
            <a:ext cx="4357686" cy="3048000"/>
          </a:xfrm>
          <a:prstGeom prst="rect">
            <a:avLst/>
          </a:prstGeom>
          <a:noFill/>
          <a:ln w="9525">
            <a:noFill/>
            <a:miter lim="800000"/>
            <a:headEnd/>
            <a:tailEnd/>
          </a:ln>
        </p:spPr>
      </p:pic>
      <p:sp>
        <p:nvSpPr>
          <p:cNvPr id="140299" name="Rectangle 11"/>
          <p:cNvSpPr>
            <a:spLocks noChangeArrowheads="1"/>
          </p:cNvSpPr>
          <p:nvPr/>
        </p:nvSpPr>
        <p:spPr bwMode="auto">
          <a:xfrm>
            <a:off x="0" y="3532188"/>
            <a:ext cx="5715000" cy="1004887"/>
          </a:xfrm>
          <a:prstGeom prst="rect">
            <a:avLst/>
          </a:prstGeom>
          <a:noFill/>
          <a:ln w="9525" algn="ctr">
            <a:noFill/>
            <a:miter lim="800000"/>
            <a:headEnd/>
            <a:tailEnd/>
          </a:ln>
          <a:effectLst/>
        </p:spPr>
        <p:txBody>
          <a:bodyPr>
            <a:spAutoFit/>
          </a:bodyPr>
          <a:lstStyle/>
          <a:p>
            <a:pPr algn="ctr" eaLnBrk="1" hangingPunct="1">
              <a:spcBef>
                <a:spcPct val="50000"/>
              </a:spcBef>
            </a:pPr>
            <a:r>
              <a:rPr lang="en-US" altLang="en-US" dirty="0" err="1">
                <a:solidFill>
                  <a:srgbClr val="0000FF"/>
                </a:solidFill>
              </a:rPr>
              <a:t>Crix-tốp</a:t>
            </a:r>
            <a:r>
              <a:rPr lang="en-US" altLang="en-US" dirty="0">
                <a:solidFill>
                  <a:srgbClr val="0000FF"/>
                </a:solidFill>
              </a:rPr>
              <a:t> </a:t>
            </a:r>
            <a:r>
              <a:rPr lang="en-US" altLang="en-US" dirty="0" err="1">
                <a:solidFill>
                  <a:srgbClr val="0000FF"/>
                </a:solidFill>
              </a:rPr>
              <a:t>Cô-lôm-bô</a:t>
            </a:r>
            <a:r>
              <a:rPr lang="en-US" altLang="en-US" dirty="0">
                <a:solidFill>
                  <a:srgbClr val="0000FF"/>
                </a:solidFill>
              </a:rPr>
              <a:t> (1451- 1506)</a:t>
            </a:r>
          </a:p>
          <a:p>
            <a:pPr algn="ctr" eaLnBrk="1" hangingPunct="1">
              <a:spcBef>
                <a:spcPct val="50000"/>
              </a:spcBef>
            </a:pPr>
            <a:r>
              <a:rPr lang="en-US" altLang="en-US" dirty="0" err="1">
                <a:solidFill>
                  <a:srgbClr val="0000FF"/>
                </a:solidFill>
              </a:rPr>
              <a:t>Sinh</a:t>
            </a:r>
            <a:r>
              <a:rPr lang="en-US" altLang="en-US" dirty="0">
                <a:solidFill>
                  <a:srgbClr val="0000FF"/>
                </a:solidFill>
              </a:rPr>
              <a:t> </a:t>
            </a:r>
            <a:r>
              <a:rPr lang="en-US" altLang="en-US" dirty="0" err="1">
                <a:solidFill>
                  <a:srgbClr val="0000FF"/>
                </a:solidFill>
              </a:rPr>
              <a:t>ra</a:t>
            </a:r>
            <a:r>
              <a:rPr lang="en-US" altLang="en-US" dirty="0">
                <a:solidFill>
                  <a:srgbClr val="0000FF"/>
                </a:solidFill>
              </a:rPr>
              <a:t> ở </a:t>
            </a:r>
            <a:r>
              <a:rPr lang="en-US" altLang="en-US" dirty="0" err="1">
                <a:solidFill>
                  <a:srgbClr val="0000FF"/>
                </a:solidFill>
              </a:rPr>
              <a:t>Giôn-xơ</a:t>
            </a:r>
            <a:r>
              <a:rPr lang="en-US" altLang="en-US" dirty="0">
                <a:solidFill>
                  <a:srgbClr val="0000FF"/>
                </a:solidFill>
              </a:rPr>
              <a:t>, </a:t>
            </a:r>
            <a:r>
              <a:rPr lang="en-US" altLang="en-US" dirty="0" err="1">
                <a:solidFill>
                  <a:srgbClr val="0000FF"/>
                </a:solidFill>
              </a:rPr>
              <a:t>Tây</a:t>
            </a:r>
            <a:r>
              <a:rPr lang="en-US" altLang="en-US" dirty="0">
                <a:solidFill>
                  <a:srgbClr val="0000FF"/>
                </a:solidFill>
              </a:rPr>
              <a:t> Ban </a:t>
            </a:r>
            <a:r>
              <a:rPr lang="en-US" altLang="en-US" dirty="0" err="1">
                <a:solidFill>
                  <a:srgbClr val="0000FF"/>
                </a:solidFill>
              </a:rPr>
              <a:t>Nha</a:t>
            </a:r>
            <a:r>
              <a:rPr lang="en-US" altLang="en-US" dirty="0">
                <a:solidFill>
                  <a:schemeClr val="accent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repeatCount="1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par>
                                <p:cTn id="8" presetID="8" presetClass="entr" presetSubtype="16" repeatCount="5000" fill="hold" grpId="0" nodeType="withEffect">
                                  <p:stCondLst>
                                    <p:cond delay="0"/>
                                  </p:stCondLst>
                                  <p:childTnLst>
                                    <p:set>
                                      <p:cBhvr>
                                        <p:cTn id="9" dur="1" fill="hold">
                                          <p:stCondLst>
                                            <p:cond delay="0"/>
                                          </p:stCondLst>
                                        </p:cTn>
                                        <p:tgtEl>
                                          <p:spTgt spid="140297"/>
                                        </p:tgtEl>
                                        <p:attrNameLst>
                                          <p:attrName>style.visibility</p:attrName>
                                        </p:attrNameLst>
                                      </p:cBhvr>
                                      <p:to>
                                        <p:strVal val="visible"/>
                                      </p:to>
                                    </p:set>
                                    <p:animEffect transition="in" filter="diamond(in)">
                                      <p:cBhvr>
                                        <p:cTn id="10" dur="2000"/>
                                        <p:tgtEl>
                                          <p:spTgt spid="14029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0293"/>
                                        </p:tgtEl>
                                        <p:attrNameLst>
                                          <p:attrName>style.visibility</p:attrName>
                                        </p:attrNameLst>
                                      </p:cBhvr>
                                      <p:to>
                                        <p:strVal val="visible"/>
                                      </p:to>
                                    </p:set>
                                    <p:animEffect transition="in" filter="diamond(in)">
                                      <p:cBhvr>
                                        <p:cTn id="13" dur="2000"/>
                                        <p:tgtEl>
                                          <p:spTgt spid="14029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40298"/>
                                        </p:tgtEl>
                                        <p:attrNameLst>
                                          <p:attrName>style.visibility</p:attrName>
                                        </p:attrNameLst>
                                      </p:cBhvr>
                                      <p:to>
                                        <p:strVal val="visible"/>
                                      </p:to>
                                    </p:set>
                                    <p:animEffect transition="in" filter="blinds(horizontal)">
                                      <p:cBhvr>
                                        <p:cTn id="18" dur="500"/>
                                        <p:tgtEl>
                                          <p:spTgt spid="14029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0299"/>
                                        </p:tgtEl>
                                        <p:attrNameLst>
                                          <p:attrName>style.visibility</p:attrName>
                                        </p:attrNameLst>
                                      </p:cBhvr>
                                      <p:to>
                                        <p:strVal val="visible"/>
                                      </p:to>
                                    </p:set>
                                    <p:animEffect transition="in" filter="blinds(horizontal)">
                                      <p:cBhvr>
                                        <p:cTn id="21" dur="500"/>
                                        <p:tgtEl>
                                          <p:spTgt spid="140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P spid="140297" grpId="0" animBg="1"/>
      <p:bldP spid="1402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Grp="1" noChangeArrowheads="1" noChangeShapeType="1" noTextEdit="1"/>
          </p:cNvSpPr>
          <p:nvPr>
            <p:ph idx="1"/>
          </p:nvPr>
        </p:nvSpPr>
        <p:spPr bwMode="auto">
          <a:xfrm>
            <a:off x="714348" y="0"/>
            <a:ext cx="7929618" cy="1643050"/>
          </a:xfrm>
          <a:prstGeom prst="rect">
            <a:avLst/>
          </a:prstGeom>
        </p:spPr>
        <p:txBody>
          <a:bodyPr wrap="none" fromWordArt="1">
            <a:prstTxWarp prst="textPlain">
              <a:avLst>
                <a:gd name="adj" fmla="val 50000"/>
              </a:avLst>
            </a:prstTxWarp>
          </a:bodyPr>
          <a:lstStyle/>
          <a:p>
            <a:pPr algn="ctr">
              <a:buNone/>
            </a:pPr>
            <a:r>
              <a:rPr lang="vi-VN" sz="3600" kern="10" dirty="0">
                <a:ln w="9525">
                  <a:solidFill>
                    <a:srgbClr val="000000"/>
                  </a:solidFill>
                  <a:round/>
                  <a:headEnd/>
                  <a:tailEnd/>
                </a:ln>
                <a:solidFill>
                  <a:srgbClr val="FF6600"/>
                </a:solidFill>
                <a:latin typeface="Times New Roman"/>
                <a:cs typeface="Times New Roman"/>
              </a:rPr>
              <a:t>Chương VII: CHÂU MĨ</a:t>
            </a:r>
            <a:endParaRPr lang="en-GB" sz="3600" kern="10" dirty="0">
              <a:ln w="9525">
                <a:solidFill>
                  <a:srgbClr val="000000"/>
                </a:solidFill>
                <a:round/>
                <a:headEnd/>
                <a:tailEnd/>
              </a:ln>
              <a:solidFill>
                <a:srgbClr val="FF6600"/>
              </a:solidFill>
              <a:latin typeface="Times New Roman"/>
              <a:cs typeface="Times New Roman"/>
            </a:endParaRPr>
          </a:p>
        </p:txBody>
      </p:sp>
      <p:sp>
        <p:nvSpPr>
          <p:cNvPr id="5" name="WordArt 7"/>
          <p:cNvSpPr>
            <a:spLocks noChangeArrowheads="1" noChangeShapeType="1" noTextEdit="1"/>
          </p:cNvSpPr>
          <p:nvPr/>
        </p:nvSpPr>
        <p:spPr bwMode="auto">
          <a:xfrm>
            <a:off x="762000" y="1752600"/>
            <a:ext cx="2667000" cy="990600"/>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latin typeface="Times New Roman"/>
                <a:cs typeface="Times New Roman"/>
              </a:rPr>
              <a:t>Tiết</a:t>
            </a:r>
            <a:r>
              <a:rPr lang="en-GB" sz="3600" kern="10" dirty="0">
                <a:ln w="9525">
                  <a:solidFill>
                    <a:srgbClr val="000000"/>
                  </a:solidFill>
                  <a:round/>
                  <a:headEnd/>
                  <a:tailEnd/>
                </a:ln>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latin typeface="Times New Roman"/>
                <a:cs typeface="Times New Roman"/>
              </a:rPr>
              <a:t> 40. </a:t>
            </a:r>
            <a:r>
              <a:rPr lang="en-GB" sz="3600" kern="10" dirty="0" err="1">
                <a:ln w="9525">
                  <a:solidFill>
                    <a:srgbClr val="000000"/>
                  </a:solidFill>
                  <a:round/>
                  <a:headEnd/>
                  <a:tailEnd/>
                </a:ln>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latin typeface="Times New Roman"/>
                <a:cs typeface="Times New Roman"/>
              </a:rPr>
              <a:t>Bài</a:t>
            </a:r>
            <a:r>
              <a:rPr lang="en-GB" sz="3600" kern="10" dirty="0">
                <a:ln w="9525">
                  <a:solidFill>
                    <a:srgbClr val="000000"/>
                  </a:solidFill>
                  <a:round/>
                  <a:headEnd/>
                  <a:tailEnd/>
                </a:ln>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latin typeface="Times New Roman"/>
                <a:cs typeface="Times New Roman"/>
              </a:rPr>
              <a:t> 35:</a:t>
            </a:r>
          </a:p>
        </p:txBody>
      </p:sp>
      <p:grpSp>
        <p:nvGrpSpPr>
          <p:cNvPr id="6" name="Group 6"/>
          <p:cNvGrpSpPr>
            <a:grpSpLocks/>
          </p:cNvGrpSpPr>
          <p:nvPr/>
        </p:nvGrpSpPr>
        <p:grpSpPr bwMode="auto">
          <a:xfrm>
            <a:off x="3714744" y="3571876"/>
            <a:ext cx="5029200" cy="914400"/>
            <a:chOff x="374" y="2077"/>
            <a:chExt cx="3600" cy="528"/>
          </a:xfrm>
        </p:grpSpPr>
        <p:sp>
          <p:nvSpPr>
            <p:cNvPr id="7" name="AutoShape 7"/>
            <p:cNvSpPr>
              <a:spLocks noChangeArrowheads="1"/>
            </p:cNvSpPr>
            <p:nvPr/>
          </p:nvSpPr>
          <p:spPr bwMode="auto">
            <a:xfrm>
              <a:off x="374" y="2077"/>
              <a:ext cx="3600" cy="528"/>
            </a:xfrm>
            <a:prstGeom prst="flowChartAlternateProcess">
              <a:avLst/>
            </a:prstGeom>
            <a:gradFill rotWithShape="1">
              <a:gsLst>
                <a:gs pos="0">
                  <a:schemeClr val="bg1"/>
                </a:gs>
                <a:gs pos="100000">
                  <a:schemeClr val="accent1"/>
                </a:gs>
              </a:gsLst>
              <a:path path="shape">
                <a:fillToRect l="50000" t="50000" r="50000" b="50000"/>
              </a:path>
            </a:gra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spcBef>
                  <a:spcPct val="50000"/>
                </a:spcBef>
                <a:defRPr/>
              </a:pPr>
              <a:endParaRPr lang="en-US" altLang="en-US" sz="2800"/>
            </a:p>
          </p:txBody>
        </p:sp>
        <p:sp>
          <p:nvSpPr>
            <p:cNvPr id="8" name="AutoShape 8"/>
            <p:cNvSpPr>
              <a:spLocks noChangeArrowheads="1"/>
            </p:cNvSpPr>
            <p:nvPr/>
          </p:nvSpPr>
          <p:spPr bwMode="auto">
            <a:xfrm>
              <a:off x="425" y="2160"/>
              <a:ext cx="3444" cy="380"/>
            </a:xfrm>
            <a:prstGeom prst="flowChartAlternateProcess">
              <a:avLst/>
            </a:prstGeom>
            <a:gradFill rotWithShape="1">
              <a:gsLst>
                <a:gs pos="0">
                  <a:schemeClr val="accent1"/>
                </a:gs>
                <a:gs pos="50000">
                  <a:schemeClr val="bg1"/>
                </a:gs>
                <a:gs pos="100000">
                  <a:schemeClr val="accent1"/>
                </a:gs>
              </a:gsLst>
              <a:lin ang="5400000" scaled="1"/>
            </a:gradFill>
            <a:ln>
              <a:noFill/>
            </a:ln>
            <a:effectLst>
              <a:prstShdw prst="shdw18" dist="17961" dir="13500000">
                <a:schemeClr val="accent1">
                  <a:gamma/>
                  <a:shade val="60000"/>
                  <a:invGamma/>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spcBef>
                  <a:spcPct val="50000"/>
                </a:spcBef>
                <a:defRPr/>
              </a:pPr>
              <a:r>
                <a:rPr lang="en-US" altLang="en-US" sz="2800" dirty="0">
                  <a:solidFill>
                    <a:srgbClr val="FF0000"/>
                  </a:solidFill>
                </a:rPr>
                <a:t>1. </a:t>
              </a:r>
              <a:r>
                <a:rPr lang="en-US" altLang="en-US" sz="2800" dirty="0" err="1">
                  <a:solidFill>
                    <a:srgbClr val="FF0000"/>
                  </a:solidFill>
                </a:rPr>
                <a:t>Một</a:t>
              </a:r>
              <a:r>
                <a:rPr lang="en-US" altLang="en-US" sz="2800" dirty="0">
                  <a:solidFill>
                    <a:srgbClr val="FF0000"/>
                  </a:solidFill>
                </a:rPr>
                <a:t> </a:t>
              </a:r>
              <a:r>
                <a:rPr lang="en-US" altLang="en-US" sz="2800" dirty="0" err="1">
                  <a:solidFill>
                    <a:srgbClr val="FF0000"/>
                  </a:solidFill>
                </a:rPr>
                <a:t>lãnh</a:t>
              </a:r>
              <a:r>
                <a:rPr lang="en-US" altLang="en-US" sz="2800" dirty="0">
                  <a:solidFill>
                    <a:srgbClr val="FF0000"/>
                  </a:solidFill>
                </a:rPr>
                <a:t> </a:t>
              </a:r>
              <a:r>
                <a:rPr lang="en-US" altLang="en-US" sz="2800" dirty="0" err="1">
                  <a:solidFill>
                    <a:srgbClr val="FF0000"/>
                  </a:solidFill>
                </a:rPr>
                <a:t>thổ</a:t>
              </a:r>
              <a:r>
                <a:rPr lang="en-US" altLang="en-US" sz="2800" dirty="0">
                  <a:solidFill>
                    <a:srgbClr val="FF0000"/>
                  </a:solidFill>
                </a:rPr>
                <a:t> </a:t>
              </a:r>
              <a:r>
                <a:rPr lang="en-US" altLang="en-US" sz="2800" dirty="0" err="1">
                  <a:solidFill>
                    <a:srgbClr val="FF0000"/>
                  </a:solidFill>
                </a:rPr>
                <a:t>rộng</a:t>
              </a:r>
              <a:r>
                <a:rPr lang="en-US" altLang="en-US" sz="2800" dirty="0">
                  <a:solidFill>
                    <a:srgbClr val="FF0000"/>
                  </a:solidFill>
                </a:rPr>
                <a:t> </a:t>
              </a:r>
              <a:r>
                <a:rPr lang="en-US" altLang="en-US" sz="2800" dirty="0" err="1">
                  <a:solidFill>
                    <a:srgbClr val="FF0000"/>
                  </a:solidFill>
                </a:rPr>
                <a:t>lớn</a:t>
              </a:r>
              <a:endParaRPr lang="en-US" altLang="en-US" sz="2800" dirty="0">
                <a:solidFill>
                  <a:srgbClr val="FF0000"/>
                </a:solidFill>
              </a:endParaRPr>
            </a:p>
          </p:txBody>
        </p:sp>
      </p:grpSp>
      <p:sp>
        <p:nvSpPr>
          <p:cNvPr id="9" name="AutoShape 5"/>
          <p:cNvSpPr>
            <a:spLocks noChangeArrowheads="1"/>
          </p:cNvSpPr>
          <p:nvPr/>
        </p:nvSpPr>
        <p:spPr bwMode="auto">
          <a:xfrm>
            <a:off x="3643306" y="4786322"/>
            <a:ext cx="5197475" cy="950912"/>
          </a:xfrm>
          <a:prstGeom prst="flowChartAlternateProcess">
            <a:avLst/>
          </a:prstGeom>
          <a:gradFill rotWithShape="1">
            <a:gsLst>
              <a:gs pos="0">
                <a:schemeClr val="accent1"/>
              </a:gs>
              <a:gs pos="50000">
                <a:schemeClr val="bg1"/>
              </a:gs>
              <a:gs pos="100000">
                <a:schemeClr val="accent1"/>
              </a:gs>
            </a:gsLst>
            <a:lin ang="5400000" scaled="1"/>
          </a:gradFill>
          <a:ln>
            <a:noFill/>
          </a:ln>
          <a:effectLst>
            <a:prstShdw prst="shdw18" dist="17961" dir="13500000">
              <a:schemeClr val="accent1">
                <a:gamma/>
                <a:shade val="60000"/>
                <a:invGamma/>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spcBef>
                <a:spcPct val="50000"/>
              </a:spcBef>
              <a:defRPr/>
            </a:pPr>
            <a:r>
              <a:rPr lang="en-US" altLang="en-US" sz="2800" dirty="0">
                <a:solidFill>
                  <a:srgbClr val="FF0000"/>
                </a:solidFill>
              </a:rPr>
              <a:t>2. </a:t>
            </a:r>
            <a:r>
              <a:rPr lang="en-US" altLang="en-US" sz="2800" dirty="0" err="1">
                <a:solidFill>
                  <a:srgbClr val="FF0000"/>
                </a:solidFill>
              </a:rPr>
              <a:t>Vùng</a:t>
            </a:r>
            <a:r>
              <a:rPr lang="en-US" altLang="en-US" sz="2800" dirty="0">
                <a:solidFill>
                  <a:srgbClr val="FF0000"/>
                </a:solidFill>
              </a:rPr>
              <a:t> </a:t>
            </a:r>
            <a:r>
              <a:rPr lang="en-US" altLang="en-US" sz="2800" dirty="0" err="1">
                <a:solidFill>
                  <a:srgbClr val="FF0000"/>
                </a:solidFill>
              </a:rPr>
              <a:t>đất</a:t>
            </a:r>
            <a:r>
              <a:rPr lang="en-US" altLang="en-US" sz="2800" dirty="0">
                <a:solidFill>
                  <a:srgbClr val="FF0000"/>
                </a:solidFill>
              </a:rPr>
              <a:t> </a:t>
            </a:r>
            <a:r>
              <a:rPr lang="en-US" altLang="en-US" sz="2800" dirty="0" err="1">
                <a:solidFill>
                  <a:srgbClr val="FF0000"/>
                </a:solidFill>
              </a:rPr>
              <a:t>của</a:t>
            </a:r>
            <a:r>
              <a:rPr lang="en-US" altLang="en-US" sz="2800" dirty="0">
                <a:solidFill>
                  <a:srgbClr val="FF0000"/>
                </a:solidFill>
              </a:rPr>
              <a:t> </a:t>
            </a:r>
            <a:r>
              <a:rPr lang="en-US" altLang="en-US" sz="2800" dirty="0" err="1">
                <a:solidFill>
                  <a:srgbClr val="FF0000"/>
                </a:solidFill>
              </a:rPr>
              <a:t>dân</a:t>
            </a:r>
            <a:r>
              <a:rPr lang="en-US" altLang="en-US" sz="2800" dirty="0">
                <a:solidFill>
                  <a:srgbClr val="FF0000"/>
                </a:solidFill>
              </a:rPr>
              <a:t> </a:t>
            </a:r>
            <a:r>
              <a:rPr lang="en-US" altLang="en-US" sz="2800" dirty="0" err="1">
                <a:solidFill>
                  <a:srgbClr val="FF0000"/>
                </a:solidFill>
              </a:rPr>
              <a:t>nhập</a:t>
            </a:r>
            <a:r>
              <a:rPr lang="en-US" altLang="en-US" sz="2800" dirty="0">
                <a:solidFill>
                  <a:srgbClr val="FF0000"/>
                </a:solidFill>
              </a:rPr>
              <a:t> </a:t>
            </a:r>
            <a:r>
              <a:rPr lang="en-US" altLang="en-US" sz="2800" dirty="0" err="1">
                <a:solidFill>
                  <a:srgbClr val="FF0000"/>
                </a:solidFill>
              </a:rPr>
              <a:t>cư</a:t>
            </a:r>
            <a:r>
              <a:rPr lang="en-US" altLang="en-US" sz="2800" dirty="0">
                <a:solidFill>
                  <a:srgbClr val="FF0000"/>
                </a:solidFill>
              </a:rPr>
              <a:t>. </a:t>
            </a:r>
          </a:p>
          <a:p>
            <a:pPr eaLnBrk="1" hangingPunct="1">
              <a:spcBef>
                <a:spcPct val="50000"/>
              </a:spcBef>
              <a:defRPr/>
            </a:pPr>
            <a:r>
              <a:rPr lang="en-US" altLang="en-US" sz="2800" dirty="0" err="1">
                <a:solidFill>
                  <a:srgbClr val="FF0000"/>
                </a:solidFill>
              </a:rPr>
              <a:t>Thành</a:t>
            </a:r>
            <a:r>
              <a:rPr lang="en-US" altLang="en-US" sz="2800" dirty="0">
                <a:solidFill>
                  <a:srgbClr val="FF0000"/>
                </a:solidFill>
              </a:rPr>
              <a:t> </a:t>
            </a:r>
            <a:r>
              <a:rPr lang="en-US" altLang="en-US" sz="2800" dirty="0" err="1">
                <a:solidFill>
                  <a:srgbClr val="FF0000"/>
                </a:solidFill>
              </a:rPr>
              <a:t>phần</a:t>
            </a:r>
            <a:r>
              <a:rPr lang="en-US" altLang="en-US" sz="2800" dirty="0">
                <a:solidFill>
                  <a:srgbClr val="FF0000"/>
                </a:solidFill>
              </a:rPr>
              <a:t> </a:t>
            </a:r>
            <a:r>
              <a:rPr lang="en-US" altLang="en-US" sz="2800" dirty="0" err="1">
                <a:solidFill>
                  <a:srgbClr val="FF0000"/>
                </a:solidFill>
              </a:rPr>
              <a:t>chủng</a:t>
            </a:r>
            <a:r>
              <a:rPr lang="en-US" altLang="en-US" sz="2800" dirty="0">
                <a:solidFill>
                  <a:srgbClr val="FF0000"/>
                </a:solidFill>
              </a:rPr>
              <a:t> </a:t>
            </a:r>
            <a:r>
              <a:rPr lang="en-US" altLang="en-US" sz="2800" dirty="0" err="1">
                <a:solidFill>
                  <a:srgbClr val="FF0000"/>
                </a:solidFill>
              </a:rPr>
              <a:t>tộc</a:t>
            </a:r>
            <a:r>
              <a:rPr lang="en-US" altLang="en-US" sz="2800" dirty="0">
                <a:solidFill>
                  <a:srgbClr val="FF0000"/>
                </a:solidFill>
              </a:rPr>
              <a:t> </a:t>
            </a:r>
            <a:r>
              <a:rPr lang="en-US" altLang="en-US" sz="2800" dirty="0" err="1">
                <a:solidFill>
                  <a:srgbClr val="FF0000"/>
                </a:solidFill>
              </a:rPr>
              <a:t>đa</a:t>
            </a:r>
            <a:r>
              <a:rPr lang="en-US" altLang="en-US" sz="2800" dirty="0">
                <a:solidFill>
                  <a:srgbClr val="FF0000"/>
                </a:solidFill>
              </a:rPr>
              <a:t> </a:t>
            </a:r>
            <a:r>
              <a:rPr lang="en-US" altLang="en-US" sz="2800" dirty="0" err="1">
                <a:solidFill>
                  <a:srgbClr val="FF0000"/>
                </a:solidFill>
              </a:rPr>
              <a:t>dạng</a:t>
            </a:r>
            <a:endParaRPr lang="en-US" altLang="en-US" sz="2800" dirty="0">
              <a:solidFill>
                <a:srgbClr val="FF0000"/>
              </a:solidFill>
            </a:endParaRPr>
          </a:p>
        </p:txBody>
      </p:sp>
      <p:pic>
        <p:nvPicPr>
          <p:cNvPr id="11" name="Picture 8" descr="EARTH"/>
          <p:cNvPicPr>
            <a:picLocks noChangeAspect="1" noChangeArrowheads="1" noCrop="1"/>
          </p:cNvPicPr>
          <p:nvPr/>
        </p:nvPicPr>
        <p:blipFill>
          <a:blip r:embed="rId2" cstate="print"/>
          <a:srcRect/>
          <a:stretch>
            <a:fillRect/>
          </a:stretch>
        </p:blipFill>
        <p:spPr bwMode="auto">
          <a:xfrm>
            <a:off x="571472" y="3286124"/>
            <a:ext cx="3000375" cy="2833687"/>
          </a:xfrm>
          <a:prstGeom prst="rect">
            <a:avLst/>
          </a:prstGeom>
          <a:noFill/>
          <a:ln w="9525">
            <a:noFill/>
            <a:miter lim="800000"/>
            <a:headEnd/>
            <a:tailEnd/>
          </a:ln>
        </p:spPr>
      </p:pic>
      <p:sp>
        <p:nvSpPr>
          <p:cNvPr id="12" name="Title 1"/>
          <p:cNvSpPr>
            <a:spLocks noGrp="1"/>
          </p:cNvSpPr>
          <p:nvPr>
            <p:ph type="title"/>
          </p:nvPr>
        </p:nvSpPr>
        <p:spPr>
          <a:xfrm>
            <a:off x="857224" y="3643314"/>
            <a:ext cx="2571768" cy="2143140"/>
          </a:xfrm>
        </p:spPr>
        <p:txBody>
          <a:bodyPr>
            <a:normAutofit fontScale="90000"/>
          </a:bodyPr>
          <a:lstStyle/>
          <a:p>
            <a:r>
              <a:rPr lang="en-GB" dirty="0" smtClean="0">
                <a:solidFill>
                  <a:srgbClr val="FFFF00"/>
                </a:solidFill>
                <a:latin typeface="Times" pitchFamily="18" charset="0"/>
              </a:rPr>
              <a:t>KHÁI QUÁT VỀ CHÂU MĨ</a:t>
            </a:r>
            <a:endParaRPr lang="en-GB" dirty="0">
              <a:solidFill>
                <a:srgbClr val="FFFF00"/>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Line 5"/>
          <p:cNvSpPr>
            <a:spLocks noChangeShapeType="1"/>
          </p:cNvSpPr>
          <p:nvPr/>
        </p:nvSpPr>
        <p:spPr bwMode="auto">
          <a:xfrm>
            <a:off x="5105400" y="1143000"/>
            <a:ext cx="0" cy="5715000"/>
          </a:xfrm>
          <a:prstGeom prst="line">
            <a:avLst/>
          </a:prstGeom>
          <a:noFill/>
          <a:ln w="76200" cmpd="tri">
            <a:solidFill>
              <a:schemeClr val="tx1"/>
            </a:solidFill>
            <a:round/>
            <a:headEnd/>
            <a:tailEnd/>
          </a:ln>
          <a:effectLst/>
        </p:spPr>
        <p:txBody>
          <a:bodyPr/>
          <a:lstStyle/>
          <a:p>
            <a:endParaRPr lang="en-GB"/>
          </a:p>
        </p:txBody>
      </p:sp>
      <p:sp>
        <p:nvSpPr>
          <p:cNvPr id="7171" name="Text Box 6"/>
          <p:cNvSpPr txBox="1">
            <a:spLocks noChangeArrowheads="1"/>
          </p:cNvSpPr>
          <p:nvPr/>
        </p:nvSpPr>
        <p:spPr bwMode="auto">
          <a:xfrm>
            <a:off x="0" y="142852"/>
            <a:ext cx="5148263" cy="646331"/>
          </a:xfrm>
          <a:prstGeom prst="rect">
            <a:avLst/>
          </a:prstGeom>
          <a:noFill/>
          <a:ln w="9525">
            <a:noFill/>
            <a:miter lim="800000"/>
            <a:headEnd/>
            <a:tailEnd/>
          </a:ln>
          <a:effectLst/>
        </p:spPr>
        <p:txBody>
          <a:bodyPr>
            <a:spAutoFit/>
          </a:bodyPr>
          <a:lstStyle/>
          <a:p>
            <a:pPr>
              <a:spcBef>
                <a:spcPct val="50000"/>
              </a:spcBef>
            </a:pPr>
            <a:r>
              <a:rPr lang="en-US" altLang="en-US" sz="3600" b="1" dirty="0">
                <a:solidFill>
                  <a:srgbClr val="FF0000"/>
                </a:solidFill>
                <a:latin typeface="Times" pitchFamily="18" charset="0"/>
              </a:rPr>
              <a:t>1. </a:t>
            </a:r>
            <a:r>
              <a:rPr lang="en-US" altLang="en-US" sz="3600" b="1" u="sng" dirty="0" err="1">
                <a:solidFill>
                  <a:srgbClr val="FF0000"/>
                </a:solidFill>
                <a:latin typeface="Times" pitchFamily="18" charset="0"/>
              </a:rPr>
              <a:t>Một</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lãnh</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thổ</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rộng</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lớn</a:t>
            </a:r>
            <a:r>
              <a:rPr lang="en-US" altLang="en-US" sz="3600" b="1" u="sng" dirty="0">
                <a:solidFill>
                  <a:srgbClr val="FF0000"/>
                </a:solidFill>
                <a:latin typeface="Times" pitchFamily="18" charset="0"/>
              </a:rPr>
              <a:t>:</a:t>
            </a:r>
          </a:p>
        </p:txBody>
      </p:sp>
      <p:pic>
        <p:nvPicPr>
          <p:cNvPr id="7206" name="Picture 17" descr="question_pop_up_from_box_hg_clr"/>
          <p:cNvPicPr>
            <a:picLocks noChangeAspect="1" noChangeArrowheads="1" noCrop="1"/>
          </p:cNvPicPr>
          <p:nvPr/>
        </p:nvPicPr>
        <p:blipFill>
          <a:blip r:embed="rId3" cstate="print"/>
          <a:srcRect/>
          <a:stretch>
            <a:fillRect/>
          </a:stretch>
        </p:blipFill>
        <p:spPr bwMode="auto">
          <a:xfrm>
            <a:off x="-142908" y="571480"/>
            <a:ext cx="749721" cy="1481995"/>
          </a:xfrm>
          <a:prstGeom prst="rect">
            <a:avLst/>
          </a:prstGeom>
          <a:noFill/>
          <a:ln w="9525">
            <a:noFill/>
            <a:miter lim="800000"/>
            <a:headEnd/>
            <a:tailEnd/>
          </a:ln>
        </p:spPr>
      </p:pic>
      <p:sp>
        <p:nvSpPr>
          <p:cNvPr id="7174" name="Text Box 77"/>
          <p:cNvSpPr txBox="1">
            <a:spLocks noChangeArrowheads="1"/>
          </p:cNvSpPr>
          <p:nvPr/>
        </p:nvSpPr>
        <p:spPr bwMode="auto">
          <a:xfrm>
            <a:off x="838200" y="4343400"/>
            <a:ext cx="4267200" cy="457200"/>
          </a:xfrm>
          <a:prstGeom prst="rect">
            <a:avLst/>
          </a:prstGeom>
          <a:noFill/>
          <a:ln w="9525" algn="ctr">
            <a:noFill/>
            <a:miter lim="800000"/>
            <a:headEnd/>
            <a:tailEnd/>
          </a:ln>
          <a:effectLst/>
        </p:spPr>
        <p:txBody>
          <a:bodyPr>
            <a:spAutoFit/>
          </a:bodyPr>
          <a:lstStyle/>
          <a:p>
            <a:pPr>
              <a:spcBef>
                <a:spcPct val="50000"/>
              </a:spcBef>
            </a:pPr>
            <a:endParaRPr lang="en-US" altLang="en-US"/>
          </a:p>
        </p:txBody>
      </p:sp>
      <p:graphicFrame>
        <p:nvGraphicFramePr>
          <p:cNvPr id="101492" name="Group 116"/>
          <p:cNvGraphicFramePr>
            <a:graphicFrameLocks noGrp="1"/>
          </p:cNvGraphicFramePr>
          <p:nvPr>
            <p:ph/>
          </p:nvPr>
        </p:nvGraphicFramePr>
        <p:xfrm>
          <a:off x="5105400" y="928670"/>
          <a:ext cx="3895756" cy="5669339"/>
        </p:xfrm>
        <a:graphic>
          <a:graphicData uri="http://schemas.openxmlformats.org/drawingml/2006/table">
            <a:tbl>
              <a:tblPr/>
              <a:tblGrid>
                <a:gridCol w="1926346"/>
                <a:gridCol w="1969410"/>
              </a:tblGrid>
              <a:tr h="1194775">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Châu</a:t>
                      </a:r>
                      <a:endParaRPr kumimoji="0" lang="en-US" altLang="en-US" sz="2800" b="1" i="0" u="none" strike="noStrike" cap="none" normalizeH="0" baseline="0" dirty="0" smtClean="0">
                        <a:ln>
                          <a:noFill/>
                        </a:ln>
                        <a:solidFill>
                          <a:srgbClr val="0000CC"/>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Diện</a:t>
                      </a:r>
                      <a:r>
                        <a:rPr kumimoji="0" lang="en-US" altLang="en-US" sz="2800" b="1" i="0" u="none" strike="noStrike" cap="none" normalizeH="0" baseline="0" dirty="0" smtClean="0">
                          <a:ln>
                            <a:noFill/>
                          </a:ln>
                          <a:solidFill>
                            <a:srgbClr val="0000CC"/>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tích</a:t>
                      </a:r>
                      <a:r>
                        <a:rPr kumimoji="0" lang="en-US" altLang="en-US" sz="2800" b="1" i="0" u="none" strike="noStrike" cap="none" normalizeH="0" baseline="0" dirty="0" smtClean="0">
                          <a:ln>
                            <a:noFill/>
                          </a:ln>
                          <a:solidFill>
                            <a:srgbClr val="0000CC"/>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triệu</a:t>
                      </a:r>
                      <a:r>
                        <a:rPr kumimoji="0" lang="en-US" altLang="en-US" sz="2800" b="1" i="0" u="none" strike="noStrike" cap="none" normalizeH="0" baseline="0" dirty="0" smtClean="0">
                          <a:ln>
                            <a:noFill/>
                          </a:ln>
                          <a:solidFill>
                            <a:srgbClr val="0000CC"/>
                          </a:solidFill>
                          <a:effectLst/>
                          <a:latin typeface="Times New Roman" panose="02020603050405020304" pitchFamily="18" charset="0"/>
                        </a:rPr>
                        <a:t> km</a:t>
                      </a:r>
                      <a:r>
                        <a:rPr kumimoji="0" lang="en-US" altLang="en-US" sz="2800" b="1" i="0" u="none" strike="noStrike" cap="none" normalizeH="0" baseline="30000" dirty="0" smtClean="0">
                          <a:ln>
                            <a:noFill/>
                          </a:ln>
                          <a:solidFill>
                            <a:srgbClr val="0000CC"/>
                          </a:solidFill>
                          <a:effectLst/>
                          <a:latin typeface="Times New Roman" panose="02020603050405020304" pitchFamily="18" charset="0"/>
                        </a:rPr>
                        <a:t>2)</a:t>
                      </a:r>
                      <a:endParaRPr kumimoji="0" lang="en-US" altLang="en-US" sz="2800" b="1" i="0" u="none" strike="noStrike" cap="none" normalizeH="0" baseline="0" dirty="0" smtClean="0">
                        <a:ln>
                          <a:noFill/>
                        </a:ln>
                        <a:solidFill>
                          <a:srgbClr val="0000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857">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Châu</a:t>
                      </a:r>
                      <a:r>
                        <a:rPr kumimoji="0" lang="en-US" altLang="en-US" sz="2800" b="1" i="0" u="none" strike="noStrike" cap="none" normalizeH="0" baseline="0" dirty="0" smtClean="0">
                          <a:ln>
                            <a:noFill/>
                          </a:ln>
                          <a:solidFill>
                            <a:srgbClr val="0000CC"/>
                          </a:solidFill>
                          <a:effectLst/>
                          <a:latin typeface="Times New Roman" panose="02020603050405020304" pitchFamily="18" charset="0"/>
                        </a:rPr>
                        <a:t> 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0000CC"/>
                          </a:solidFill>
                          <a:effectLst/>
                          <a:latin typeface="Times New Roman" panose="02020603050405020304" pitchFamily="18" charset="0"/>
                        </a:rPr>
                        <a:t>44,4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949">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Châu</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Mỹ</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FF0000"/>
                          </a:solidFill>
                          <a:effectLst/>
                          <a:latin typeface="Times New Roman" panose="02020603050405020304" pitchFamily="18" charset="0"/>
                        </a:rPr>
                        <a:t>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857">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Châu Phi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0000CC"/>
                          </a:solidFill>
                          <a:effectLst/>
                          <a:latin typeface="Times New Roman" panose="02020603050405020304" pitchFamily="18"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4322">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Châu Nam Cực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0000CC"/>
                          </a:solidFill>
                          <a:effectLst/>
                          <a:latin typeface="Times New Roman" panose="02020603050405020304" pitchFamily="18" charset="0"/>
                        </a:rPr>
                        <a:t>14,1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1141">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Châu</a:t>
                      </a:r>
                      <a:r>
                        <a:rPr kumimoji="0" lang="en-US" altLang="en-US" sz="2800" b="1" i="0" u="none" strike="noStrike" cap="none" normalizeH="0" baseline="0" dirty="0" smtClean="0">
                          <a:ln>
                            <a:noFill/>
                          </a:ln>
                          <a:solidFill>
                            <a:srgbClr val="0000CC"/>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0000CC"/>
                          </a:solidFill>
                          <a:effectLst/>
                          <a:latin typeface="Times New Roman" panose="02020603050405020304" pitchFamily="18" charset="0"/>
                        </a:rPr>
                        <a:t>Âu</a:t>
                      </a:r>
                      <a:endParaRPr kumimoji="0" lang="en-US" altLang="en-US" sz="2800" b="1" i="0" u="none" strike="noStrike" cap="none" normalizeH="0" baseline="0" dirty="0" smtClean="0">
                        <a:ln>
                          <a:noFill/>
                        </a:ln>
                        <a:solidFill>
                          <a:srgbClr val="0000CC"/>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0000CC"/>
                          </a:solidFill>
                          <a:effectLst/>
                          <a:latin typeface="Times New Roman" panose="02020603050405020304" pitchFamily="18"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8639">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Châu Đại Dương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en-US" sz="2800" b="1" i="0" u="none" strike="noStrike" cap="none" normalizeH="0" baseline="0" dirty="0" smtClean="0">
                          <a:ln>
                            <a:noFill/>
                          </a:ln>
                          <a:solidFill>
                            <a:srgbClr val="0000CC"/>
                          </a:solidFill>
                          <a:effectLst/>
                          <a:latin typeface="Times New Roman" panose="02020603050405020304" pitchFamily="18" charset="0"/>
                        </a:rPr>
                        <a:t>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Oval Callout 14"/>
          <p:cNvSpPr/>
          <p:nvPr/>
        </p:nvSpPr>
        <p:spPr>
          <a:xfrm>
            <a:off x="142844" y="1071546"/>
            <a:ext cx="4714908" cy="3000396"/>
          </a:xfrm>
          <a:prstGeom prst="wedgeEllipseCallout">
            <a:avLst>
              <a:gd name="adj1" fmla="val 54011"/>
              <a:gd name="adj2" fmla="val 24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latin typeface="Times" pitchFamily="18" charset="0"/>
              </a:rPr>
              <a:t>Hãy</a:t>
            </a:r>
            <a:r>
              <a:rPr lang="en-GB" sz="3600" dirty="0" smtClean="0">
                <a:latin typeface="Times" pitchFamily="18" charset="0"/>
              </a:rPr>
              <a:t> </a:t>
            </a:r>
            <a:r>
              <a:rPr lang="en-GB" sz="3600" dirty="0" err="1" smtClean="0">
                <a:latin typeface="Times" pitchFamily="18" charset="0"/>
              </a:rPr>
              <a:t>cho</a:t>
            </a:r>
            <a:r>
              <a:rPr lang="en-GB" sz="3600" dirty="0" smtClean="0">
                <a:latin typeface="Times" pitchFamily="18" charset="0"/>
              </a:rPr>
              <a:t> </a:t>
            </a:r>
            <a:r>
              <a:rPr lang="en-GB" sz="3600" dirty="0" err="1" smtClean="0">
                <a:latin typeface="Times" pitchFamily="18" charset="0"/>
              </a:rPr>
              <a:t>biết</a:t>
            </a:r>
            <a:r>
              <a:rPr lang="en-GB" sz="3600" dirty="0" smtClean="0">
                <a:latin typeface="Times" pitchFamily="18" charset="0"/>
              </a:rPr>
              <a:t> </a:t>
            </a:r>
            <a:r>
              <a:rPr lang="en-GB" sz="3600" dirty="0" err="1" smtClean="0">
                <a:latin typeface="Times" pitchFamily="18" charset="0"/>
              </a:rPr>
              <a:t>diện</a:t>
            </a:r>
            <a:r>
              <a:rPr lang="en-GB" sz="3600" dirty="0" smtClean="0">
                <a:latin typeface="Times" pitchFamily="18" charset="0"/>
              </a:rPr>
              <a:t> </a:t>
            </a:r>
            <a:r>
              <a:rPr lang="en-GB" sz="3600" dirty="0" err="1" smtClean="0">
                <a:latin typeface="Times" pitchFamily="18" charset="0"/>
              </a:rPr>
              <a:t>tích</a:t>
            </a:r>
            <a:r>
              <a:rPr lang="en-GB" sz="3600" dirty="0" smtClean="0">
                <a:latin typeface="Times" pitchFamily="18" charset="0"/>
              </a:rPr>
              <a:t> </a:t>
            </a:r>
            <a:r>
              <a:rPr lang="en-GB" sz="3600" dirty="0" err="1" smtClean="0">
                <a:latin typeface="Times" pitchFamily="18" charset="0"/>
              </a:rPr>
              <a:t>Châu</a:t>
            </a:r>
            <a:r>
              <a:rPr lang="en-GB" sz="3600" dirty="0" smtClean="0">
                <a:latin typeface="Times" pitchFamily="18" charset="0"/>
              </a:rPr>
              <a:t> </a:t>
            </a:r>
            <a:r>
              <a:rPr lang="en-GB" sz="3600" dirty="0" err="1" smtClean="0">
                <a:latin typeface="Times" pitchFamily="18" charset="0"/>
              </a:rPr>
              <a:t>mỹ</a:t>
            </a:r>
            <a:r>
              <a:rPr lang="en-GB" sz="3600" dirty="0" smtClean="0">
                <a:latin typeface="Times" pitchFamily="18" charset="0"/>
              </a:rPr>
              <a:t> ? </a:t>
            </a:r>
            <a:r>
              <a:rPr lang="en-GB" sz="3600" dirty="0" err="1" smtClean="0">
                <a:latin typeface="Times" pitchFamily="18" charset="0"/>
              </a:rPr>
              <a:t>Đứng</a:t>
            </a:r>
            <a:r>
              <a:rPr lang="en-GB" sz="3600" dirty="0" smtClean="0">
                <a:latin typeface="Times" pitchFamily="18" charset="0"/>
              </a:rPr>
              <a:t> </a:t>
            </a:r>
            <a:r>
              <a:rPr lang="en-GB" sz="3600" dirty="0" err="1" smtClean="0">
                <a:latin typeface="Times" pitchFamily="18" charset="0"/>
              </a:rPr>
              <a:t>thứ</a:t>
            </a:r>
            <a:r>
              <a:rPr lang="en-GB" sz="3600" dirty="0" smtClean="0">
                <a:latin typeface="Times" pitchFamily="18" charset="0"/>
              </a:rPr>
              <a:t> </a:t>
            </a:r>
            <a:r>
              <a:rPr lang="en-GB" sz="3600" dirty="0" err="1" smtClean="0">
                <a:latin typeface="Times" pitchFamily="18" charset="0"/>
              </a:rPr>
              <a:t>mấy</a:t>
            </a:r>
            <a:r>
              <a:rPr lang="en-GB" sz="3600" dirty="0" smtClean="0">
                <a:latin typeface="Times" pitchFamily="18" charset="0"/>
              </a:rPr>
              <a:t> </a:t>
            </a:r>
            <a:r>
              <a:rPr lang="en-GB" sz="3600" dirty="0" err="1" smtClean="0">
                <a:latin typeface="Times" pitchFamily="18" charset="0"/>
              </a:rPr>
              <a:t>trên</a:t>
            </a:r>
            <a:r>
              <a:rPr lang="en-GB" sz="3600" dirty="0" smtClean="0">
                <a:latin typeface="Times" pitchFamily="18" charset="0"/>
              </a:rPr>
              <a:t> </a:t>
            </a:r>
            <a:r>
              <a:rPr lang="en-GB" sz="3600" dirty="0" err="1" smtClean="0">
                <a:latin typeface="Times" pitchFamily="18" charset="0"/>
              </a:rPr>
              <a:t>thế</a:t>
            </a:r>
            <a:r>
              <a:rPr lang="en-GB" sz="3600" dirty="0" smtClean="0">
                <a:latin typeface="Times" pitchFamily="18" charset="0"/>
              </a:rPr>
              <a:t> </a:t>
            </a:r>
            <a:r>
              <a:rPr lang="en-GB" sz="3600" dirty="0" err="1" smtClean="0">
                <a:latin typeface="Times" pitchFamily="18" charset="0"/>
              </a:rPr>
              <a:t>giới</a:t>
            </a:r>
            <a:endParaRPr lang="en-GB" sz="3600" dirty="0">
              <a:latin typeface="Times" pitchFamily="18" charset="0"/>
            </a:endParaRPr>
          </a:p>
        </p:txBody>
      </p:sp>
      <p:sp>
        <p:nvSpPr>
          <p:cNvPr id="1026" name="Rectangle 2"/>
          <p:cNvSpPr>
            <a:spLocks noChangeArrowheads="1"/>
          </p:cNvSpPr>
          <p:nvPr/>
        </p:nvSpPr>
        <p:spPr bwMode="auto">
          <a:xfrm>
            <a:off x="285720" y="4429132"/>
            <a:ext cx="450059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3600" b="1" i="0" u="none" strike="noStrike" cap="none" normalizeH="0" baseline="0" dirty="0" smtClean="0">
                <a:ln>
                  <a:noFill/>
                </a:ln>
                <a:solidFill>
                  <a:srgbClr val="3318A8"/>
                </a:solidFill>
                <a:effectLst/>
                <a:latin typeface="Times" pitchFamily="18" charset="0"/>
                <a:ea typeface="Times New Roman" pitchFamily="18" charset="0"/>
                <a:cs typeface="Arial" pitchFamily="34" charset="0"/>
              </a:rPr>
              <a:t>- Châu Mĩ rộng 42 triệu km</a:t>
            </a:r>
            <a:r>
              <a:rPr kumimoji="0" lang="pt-BR" sz="3600" b="1" i="0" u="none" strike="noStrike" cap="none" normalizeH="0" baseline="30000" dirty="0" smtClean="0">
                <a:ln>
                  <a:noFill/>
                </a:ln>
                <a:solidFill>
                  <a:srgbClr val="3318A8"/>
                </a:solidFill>
                <a:effectLst/>
                <a:latin typeface="Times" pitchFamily="18" charset="0"/>
                <a:ea typeface="Times New Roman" pitchFamily="18" charset="0"/>
                <a:cs typeface="Arial" pitchFamily="34" charset="0"/>
              </a:rPr>
              <a:t>2</a:t>
            </a:r>
            <a:r>
              <a:rPr kumimoji="0" lang="pt-BR" sz="3600" b="1" i="0" u="none" strike="noStrike" cap="none" normalizeH="0" baseline="0" dirty="0" smtClean="0">
                <a:ln>
                  <a:noFill/>
                </a:ln>
                <a:solidFill>
                  <a:srgbClr val="3318A8"/>
                </a:solidFill>
                <a:effectLst/>
                <a:latin typeface="Times" pitchFamily="18" charset="0"/>
                <a:ea typeface="Times New Roman" pitchFamily="18" charset="0"/>
                <a:cs typeface="Arial" pitchFamily="34" charset="0"/>
              </a:rPr>
              <a:t> nằm hoàn toàn ở nửa cầu Tây</a:t>
            </a:r>
            <a:r>
              <a:rPr kumimoji="0" lang="pt-BR" sz="3600" b="0" i="0" u="none" strike="noStrike" cap="none" normalizeH="0" baseline="0" dirty="0" smtClean="0">
                <a:ln>
                  <a:noFill/>
                </a:ln>
                <a:solidFill>
                  <a:srgbClr val="3318A8"/>
                </a:solidFill>
                <a:effectLst/>
                <a:latin typeface="Times" pitchFamily="18" charset="0"/>
                <a:ea typeface="Times New Roman" pitchFamily="18" charset="0"/>
                <a:cs typeface="Arial" pitchFamily="34" charset="0"/>
              </a:rPr>
              <a:t>.</a:t>
            </a:r>
            <a:endParaRPr kumimoji="0" lang="en-GB" sz="3600" b="0" i="0" u="none" strike="noStrike" cap="none" normalizeH="0" baseline="0" dirty="0" smtClean="0">
              <a:ln>
                <a:noFill/>
              </a:ln>
              <a:solidFill>
                <a:srgbClr val="3318A8"/>
              </a:solidFill>
              <a:effectLst/>
              <a:latin typeface="Times"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custDataLst>
      <p:tags r:id="rId1"/>
    </p:custDataLst>
  </p:cSld>
  <p:clrMapOvr>
    <a:masterClrMapping/>
  </p:clrMapOvr>
  <p:transition advTm="2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01492"/>
                                        </p:tgtEl>
                                        <p:attrNameLst>
                                          <p:attrName>style.visibility</p:attrName>
                                        </p:attrNameLst>
                                      </p:cBhvr>
                                      <p:to>
                                        <p:strVal val="visible"/>
                                      </p:to>
                                    </p:set>
                                    <p:anim calcmode="lin" valueType="num">
                                      <p:cBhvr>
                                        <p:cTn id="7" dur="1000" fill="hold"/>
                                        <p:tgtEl>
                                          <p:spTgt spid="101492"/>
                                        </p:tgtEl>
                                        <p:attrNameLst>
                                          <p:attrName>ppt_x</p:attrName>
                                        </p:attrNameLst>
                                      </p:cBhvr>
                                      <p:tavLst>
                                        <p:tav tm="0">
                                          <p:val>
                                            <p:strVal val="#ppt_x-.2"/>
                                          </p:val>
                                        </p:tav>
                                        <p:tav tm="100000">
                                          <p:val>
                                            <p:strVal val="#ppt_x"/>
                                          </p:val>
                                        </p:tav>
                                      </p:tavLst>
                                    </p:anim>
                                    <p:anim calcmode="lin" valueType="num">
                                      <p:cBhvr>
                                        <p:cTn id="8" dur="1000" fill="hold"/>
                                        <p:tgtEl>
                                          <p:spTgt spid="10149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149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ox(in)">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101492"/>
                                        </p:tgtEl>
                                      </p:cBhvr>
                                    </p:animEffect>
                                    <p:set>
                                      <p:cBhvr>
                                        <p:cTn id="19" dur="1" fill="hold">
                                          <p:stCondLst>
                                            <p:cond delay="499"/>
                                          </p:stCondLst>
                                        </p:cTn>
                                        <p:tgtEl>
                                          <p:spTgt spid="10149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ox(i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1" nodeType="clickEffect">
                                  <p:stCondLst>
                                    <p:cond delay="0"/>
                                  </p:stCondLst>
                                  <p:childTnLst>
                                    <p:animEffect transition="out" filter="box(in)">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Tung_6"/>
          <p:cNvPicPr>
            <a:picLocks noChangeAspect="1" noChangeArrowheads="1"/>
          </p:cNvPicPr>
          <p:nvPr/>
        </p:nvPicPr>
        <p:blipFill>
          <a:blip r:embed="rId3" cstate="print">
            <a:lum bright="-54000" contrast="72000"/>
          </a:blip>
          <a:srcRect t="3073" r="1962" b="3232"/>
          <a:stretch>
            <a:fillRect/>
          </a:stretch>
        </p:blipFill>
        <p:spPr bwMode="auto">
          <a:xfrm>
            <a:off x="990600" y="1300163"/>
            <a:ext cx="7239000" cy="4416425"/>
          </a:xfrm>
          <a:prstGeom prst="rect">
            <a:avLst/>
          </a:prstGeom>
          <a:noFill/>
          <a:ln w="76200" cmpd="tri">
            <a:solidFill>
              <a:srgbClr val="FF6600"/>
            </a:solidFill>
            <a:miter lim="800000"/>
            <a:headEnd/>
            <a:tailEnd/>
          </a:ln>
        </p:spPr>
      </p:pic>
      <p:sp>
        <p:nvSpPr>
          <p:cNvPr id="105478" name="Line 6"/>
          <p:cNvSpPr>
            <a:spLocks noChangeShapeType="1"/>
          </p:cNvSpPr>
          <p:nvPr/>
        </p:nvSpPr>
        <p:spPr bwMode="auto">
          <a:xfrm>
            <a:off x="4070350" y="1524000"/>
            <a:ext cx="1588" cy="4038600"/>
          </a:xfrm>
          <a:prstGeom prst="line">
            <a:avLst/>
          </a:prstGeom>
          <a:noFill/>
          <a:ln w="38100">
            <a:solidFill>
              <a:srgbClr val="FF0000"/>
            </a:solidFill>
            <a:prstDash val="dash"/>
            <a:round/>
            <a:headEnd/>
            <a:tailEnd/>
          </a:ln>
          <a:effectLst/>
        </p:spPr>
        <p:txBody>
          <a:bodyPr/>
          <a:lstStyle/>
          <a:p>
            <a:endParaRPr lang="en-GB"/>
          </a:p>
        </p:txBody>
      </p:sp>
      <p:sp>
        <p:nvSpPr>
          <p:cNvPr id="105479" name="Line 7"/>
          <p:cNvSpPr>
            <a:spLocks noChangeShapeType="1"/>
          </p:cNvSpPr>
          <p:nvPr/>
        </p:nvSpPr>
        <p:spPr bwMode="auto">
          <a:xfrm>
            <a:off x="7423150" y="1447800"/>
            <a:ext cx="1588" cy="4095750"/>
          </a:xfrm>
          <a:prstGeom prst="line">
            <a:avLst/>
          </a:prstGeom>
          <a:noFill/>
          <a:ln w="38100">
            <a:solidFill>
              <a:srgbClr val="FF0000"/>
            </a:solidFill>
            <a:prstDash val="dash"/>
            <a:round/>
            <a:headEnd/>
            <a:tailEnd/>
          </a:ln>
          <a:effectLst/>
        </p:spPr>
        <p:txBody>
          <a:bodyPr/>
          <a:lstStyle/>
          <a:p>
            <a:endParaRPr lang="en-GB"/>
          </a:p>
        </p:txBody>
      </p:sp>
      <p:sp>
        <p:nvSpPr>
          <p:cNvPr id="105480" name="Text Box 8"/>
          <p:cNvSpPr txBox="1">
            <a:spLocks noChangeArrowheads="1"/>
          </p:cNvSpPr>
          <p:nvPr/>
        </p:nvSpPr>
        <p:spPr bwMode="auto">
          <a:xfrm>
            <a:off x="4419600" y="3429000"/>
            <a:ext cx="2743200" cy="519113"/>
          </a:xfrm>
          <a:prstGeom prst="rect">
            <a:avLst/>
          </a:prstGeom>
          <a:noFill/>
          <a:ln w="9525">
            <a:noFill/>
            <a:miter lim="800000"/>
            <a:headEnd/>
            <a:tailEnd/>
          </a:ln>
          <a:effectLst/>
        </p:spPr>
        <p:txBody>
          <a:bodyPr>
            <a:spAutoFit/>
          </a:bodyPr>
          <a:lstStyle/>
          <a:p>
            <a:pPr algn="ctr">
              <a:spcBef>
                <a:spcPct val="50000"/>
              </a:spcBef>
            </a:pPr>
            <a:r>
              <a:rPr lang="en-US" altLang="en-US" sz="2800">
                <a:solidFill>
                  <a:srgbClr val="1C1C1C"/>
                </a:solidFill>
              </a:rPr>
              <a:t>Nửa cầu Đông</a:t>
            </a:r>
          </a:p>
        </p:txBody>
      </p:sp>
      <p:sp>
        <p:nvSpPr>
          <p:cNvPr id="105481" name="Text Box 9"/>
          <p:cNvSpPr txBox="1">
            <a:spLocks noChangeArrowheads="1"/>
          </p:cNvSpPr>
          <p:nvPr/>
        </p:nvSpPr>
        <p:spPr bwMode="auto">
          <a:xfrm>
            <a:off x="1143000" y="3429000"/>
            <a:ext cx="2743200" cy="519113"/>
          </a:xfrm>
          <a:prstGeom prst="rect">
            <a:avLst/>
          </a:prstGeom>
          <a:noFill/>
          <a:ln w="9525">
            <a:noFill/>
            <a:miter lim="800000"/>
            <a:headEnd/>
            <a:tailEnd/>
          </a:ln>
          <a:effectLst/>
        </p:spPr>
        <p:txBody>
          <a:bodyPr>
            <a:spAutoFit/>
          </a:bodyPr>
          <a:lstStyle/>
          <a:p>
            <a:pPr algn="ctr">
              <a:spcBef>
                <a:spcPct val="50000"/>
              </a:spcBef>
            </a:pPr>
            <a:r>
              <a:rPr lang="en-US" altLang="en-US" sz="2800">
                <a:solidFill>
                  <a:srgbClr val="1C1C1C"/>
                </a:solidFill>
              </a:rPr>
              <a:t>Nửa cầu Tây</a:t>
            </a:r>
          </a:p>
        </p:txBody>
      </p:sp>
      <p:grpSp>
        <p:nvGrpSpPr>
          <p:cNvPr id="2" name="Group 14"/>
          <p:cNvGrpSpPr>
            <a:grpSpLocks/>
          </p:cNvGrpSpPr>
          <p:nvPr/>
        </p:nvGrpSpPr>
        <p:grpSpPr bwMode="auto">
          <a:xfrm>
            <a:off x="0" y="5105400"/>
            <a:ext cx="9115425" cy="1419225"/>
            <a:chOff x="-51" y="3429"/>
            <a:chExt cx="5742" cy="894"/>
          </a:xfrm>
        </p:grpSpPr>
        <p:sp>
          <p:nvSpPr>
            <p:cNvPr id="9228" name="Text Box 11"/>
            <p:cNvSpPr txBox="1">
              <a:spLocks noChangeArrowheads="1"/>
            </p:cNvSpPr>
            <p:nvPr/>
          </p:nvSpPr>
          <p:spPr bwMode="auto">
            <a:xfrm>
              <a:off x="555" y="3930"/>
              <a:ext cx="5136" cy="327"/>
            </a:xfrm>
            <a:prstGeom prst="rect">
              <a:avLst/>
            </a:prstGeom>
            <a:noFill/>
            <a:ln w="9525">
              <a:noFill/>
              <a:miter lim="800000"/>
              <a:headEnd/>
              <a:tailEnd/>
            </a:ln>
            <a:effectLst/>
          </p:spPr>
          <p:txBody>
            <a:bodyPr>
              <a:spAutoFit/>
            </a:bodyPr>
            <a:lstStyle/>
            <a:p>
              <a:pPr algn="just">
                <a:spcBef>
                  <a:spcPct val="50000"/>
                </a:spcBef>
              </a:pPr>
              <a:r>
                <a:rPr lang="en-US" altLang="en-US" sz="2800" i="1">
                  <a:solidFill>
                    <a:srgbClr val="FF0000"/>
                  </a:solidFill>
                </a:rPr>
                <a:t>Tại sao nói châu Mĩ nằm hoàn toàn ở nửa cầu Tây?</a:t>
              </a:r>
            </a:p>
          </p:txBody>
        </p:sp>
        <p:pic>
          <p:nvPicPr>
            <p:cNvPr id="9229" name="Picture 12" descr="question_pop_up_from_box_hg_clr"/>
            <p:cNvPicPr>
              <a:picLocks noChangeAspect="1" noChangeArrowheads="1" noCrop="1"/>
            </p:cNvPicPr>
            <p:nvPr/>
          </p:nvPicPr>
          <p:blipFill>
            <a:blip r:embed="rId4" cstate="print"/>
            <a:srcRect/>
            <a:stretch>
              <a:fillRect/>
            </a:stretch>
          </p:blipFill>
          <p:spPr bwMode="auto">
            <a:xfrm>
              <a:off x="-51" y="3429"/>
              <a:ext cx="663" cy="894"/>
            </a:xfrm>
            <a:prstGeom prst="rect">
              <a:avLst/>
            </a:prstGeom>
            <a:noFill/>
            <a:ln w="9525">
              <a:noFill/>
              <a:miter lim="800000"/>
              <a:headEnd/>
              <a:tailEnd/>
            </a:ln>
          </p:spPr>
        </p:pic>
      </p:grpSp>
      <p:sp>
        <p:nvSpPr>
          <p:cNvPr id="9224" name="WordArt 13"/>
          <p:cNvSpPr>
            <a:spLocks noChangeArrowheads="1" noChangeShapeType="1" noTextEdit="1"/>
          </p:cNvSpPr>
          <p:nvPr/>
        </p:nvSpPr>
        <p:spPr bwMode="auto">
          <a:xfrm>
            <a:off x="2771775" y="200025"/>
            <a:ext cx="5181600" cy="900113"/>
          </a:xfrm>
          <a:prstGeom prst="rect">
            <a:avLst/>
          </a:prstGeom>
        </p:spPr>
        <p:txBody>
          <a:bodyPr wrap="none" fromWordArt="1">
            <a:prstTxWarp prst="textFadeUp">
              <a:avLst>
                <a:gd name="adj" fmla="val 9991"/>
              </a:avLst>
            </a:prstTxWarp>
          </a:bodyPr>
          <a:lstStyle/>
          <a:p>
            <a:pPr algn="ctr"/>
            <a:endParaRPr lang="en-GB" sz="3600" kern="10" spc="-180">
              <a:ln w="12700">
                <a:solidFill>
                  <a:schemeClr val="tx1"/>
                </a:solidFill>
                <a:round/>
                <a:headEnd/>
                <a:tailEnd/>
              </a:ln>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a:outerShdw dist="35921" dir="2700000" sy="50000" rotWithShape="0">
                  <a:srgbClr val="875B0D">
                    <a:alpha val="70000"/>
                  </a:srgbClr>
                </a:outerShdw>
              </a:effectLst>
              <a:latin typeface="Times New Roman"/>
              <a:cs typeface="Times New Roman"/>
            </a:endParaRPr>
          </a:p>
        </p:txBody>
      </p:sp>
      <p:sp>
        <p:nvSpPr>
          <p:cNvPr id="24" name="Rectangle 32"/>
          <p:cNvSpPr>
            <a:spLocks noChangeArrowheads="1"/>
          </p:cNvSpPr>
          <p:nvPr/>
        </p:nvSpPr>
        <p:spPr bwMode="auto">
          <a:xfrm>
            <a:off x="6886575" y="1222375"/>
            <a:ext cx="1066800" cy="344488"/>
          </a:xfrm>
          <a:prstGeom prst="rect">
            <a:avLst/>
          </a:prstGeom>
          <a:noFill/>
          <a:ln w="9525">
            <a:noFill/>
            <a:miter lim="800000"/>
            <a:headEnd/>
            <a:tailEnd/>
          </a:ln>
          <a:effectLst/>
        </p:spPr>
        <p:txBody>
          <a:bodyPr wrap="none" anchor="ctr"/>
          <a:lstStyle/>
          <a:p>
            <a:pPr algn="ctr" eaLnBrk="1" hangingPunct="1">
              <a:spcBef>
                <a:spcPct val="50000"/>
              </a:spcBef>
            </a:pPr>
            <a:r>
              <a:rPr lang="en-US" altLang="en-US">
                <a:solidFill>
                  <a:srgbClr val="FF0000"/>
                </a:solidFill>
              </a:rPr>
              <a:t>160</a:t>
            </a:r>
            <a:r>
              <a:rPr lang="en-US" altLang="en-US" baseline="30000">
                <a:solidFill>
                  <a:srgbClr val="FF0000"/>
                </a:solidFill>
              </a:rPr>
              <a:t>0</a:t>
            </a:r>
            <a:r>
              <a:rPr lang="en-US" altLang="en-US">
                <a:solidFill>
                  <a:srgbClr val="FF0000"/>
                </a:solidFill>
              </a:rPr>
              <a:t>Đ</a:t>
            </a:r>
          </a:p>
        </p:txBody>
      </p:sp>
      <p:sp>
        <p:nvSpPr>
          <p:cNvPr id="26" name="Rectangle 31"/>
          <p:cNvSpPr>
            <a:spLocks noChangeArrowheads="1"/>
          </p:cNvSpPr>
          <p:nvPr/>
        </p:nvSpPr>
        <p:spPr bwMode="auto">
          <a:xfrm>
            <a:off x="3786188" y="1204913"/>
            <a:ext cx="609600" cy="381000"/>
          </a:xfrm>
          <a:prstGeom prst="rect">
            <a:avLst/>
          </a:prstGeom>
          <a:noFill/>
          <a:ln w="9525">
            <a:noFill/>
            <a:miter lim="800000"/>
            <a:headEnd/>
            <a:tailEnd/>
          </a:ln>
          <a:effectLst/>
        </p:spPr>
        <p:txBody>
          <a:bodyPr wrap="none" anchor="ctr"/>
          <a:lstStyle/>
          <a:p>
            <a:pPr algn="ctr" eaLnBrk="1" hangingPunct="1">
              <a:spcBef>
                <a:spcPct val="50000"/>
              </a:spcBef>
            </a:pPr>
            <a:r>
              <a:rPr lang="en-US" altLang="en-US">
                <a:solidFill>
                  <a:srgbClr val="FF0000"/>
                </a:solidFill>
              </a:rPr>
              <a:t>20</a:t>
            </a:r>
            <a:r>
              <a:rPr lang="en-US" altLang="en-US" baseline="30000">
                <a:solidFill>
                  <a:srgbClr val="FF0000"/>
                </a:solidFill>
              </a:rPr>
              <a:t>0</a:t>
            </a:r>
            <a:r>
              <a:rPr lang="en-US" altLang="en-US">
                <a:solidFill>
                  <a:srgbClr val="FF0000"/>
                </a:solidFill>
              </a:rPr>
              <a:t>T</a:t>
            </a:r>
          </a:p>
        </p:txBody>
      </p:sp>
      <p:sp>
        <p:nvSpPr>
          <p:cNvPr id="14" name="Text Box 6"/>
          <p:cNvSpPr txBox="1">
            <a:spLocks noChangeArrowheads="1"/>
          </p:cNvSpPr>
          <p:nvPr/>
        </p:nvSpPr>
        <p:spPr bwMode="auto">
          <a:xfrm>
            <a:off x="0" y="142852"/>
            <a:ext cx="5148263" cy="646331"/>
          </a:xfrm>
          <a:prstGeom prst="rect">
            <a:avLst/>
          </a:prstGeom>
          <a:noFill/>
          <a:ln w="9525">
            <a:noFill/>
            <a:miter lim="800000"/>
            <a:headEnd/>
            <a:tailEnd/>
          </a:ln>
          <a:effectLst/>
        </p:spPr>
        <p:txBody>
          <a:bodyPr>
            <a:spAutoFit/>
          </a:bodyPr>
          <a:lstStyle/>
          <a:p>
            <a:pPr>
              <a:spcBef>
                <a:spcPct val="50000"/>
              </a:spcBef>
            </a:pPr>
            <a:r>
              <a:rPr lang="en-US" altLang="en-US" sz="3600" b="1" dirty="0">
                <a:solidFill>
                  <a:srgbClr val="FF0000"/>
                </a:solidFill>
                <a:latin typeface="Times" pitchFamily="18" charset="0"/>
              </a:rPr>
              <a:t>1. </a:t>
            </a:r>
            <a:r>
              <a:rPr lang="en-US" altLang="en-US" sz="3600" b="1" u="sng" dirty="0" err="1">
                <a:solidFill>
                  <a:srgbClr val="FF0000"/>
                </a:solidFill>
                <a:latin typeface="Times" pitchFamily="18" charset="0"/>
              </a:rPr>
              <a:t>Một</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lãnh</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thổ</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rộng</a:t>
            </a:r>
            <a:r>
              <a:rPr lang="en-US" altLang="en-US" sz="3600" b="1" u="sng" dirty="0">
                <a:solidFill>
                  <a:srgbClr val="FF0000"/>
                </a:solidFill>
                <a:latin typeface="Times" pitchFamily="18" charset="0"/>
              </a:rPr>
              <a:t> </a:t>
            </a:r>
            <a:r>
              <a:rPr lang="en-US" altLang="en-US" sz="3600" b="1" u="sng" dirty="0" err="1">
                <a:solidFill>
                  <a:srgbClr val="FF0000"/>
                </a:solidFill>
                <a:latin typeface="Times" pitchFamily="18" charset="0"/>
              </a:rPr>
              <a:t>lớn</a:t>
            </a:r>
            <a:r>
              <a:rPr lang="en-US" altLang="en-US" sz="3600" b="1" u="sng" dirty="0">
                <a:solidFill>
                  <a:srgbClr val="FF0000"/>
                </a:solidFill>
                <a:latin typeface="Times"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p:cTn id="7" dur="500" fill="hold"/>
                                        <p:tgtEl>
                                          <p:spTgt spid="105476"/>
                                        </p:tgtEl>
                                        <p:attrNameLst>
                                          <p:attrName>ppt_w</p:attrName>
                                        </p:attrNameLst>
                                      </p:cBhvr>
                                      <p:tavLst>
                                        <p:tav tm="0">
                                          <p:val>
                                            <p:fltVal val="0"/>
                                          </p:val>
                                        </p:tav>
                                        <p:tav tm="100000">
                                          <p:val>
                                            <p:strVal val="#ppt_w"/>
                                          </p:val>
                                        </p:tav>
                                      </p:tavLst>
                                    </p:anim>
                                    <p:anim calcmode="lin" valueType="num">
                                      <p:cBhvr>
                                        <p:cTn id="8" dur="500" fill="hold"/>
                                        <p:tgtEl>
                                          <p:spTgt spid="105476"/>
                                        </p:tgtEl>
                                        <p:attrNameLst>
                                          <p:attrName>ppt_h</p:attrName>
                                        </p:attrNameLst>
                                      </p:cBhvr>
                                      <p:tavLst>
                                        <p:tav tm="0">
                                          <p:val>
                                            <p:fltVal val="0"/>
                                          </p:val>
                                        </p:tav>
                                        <p:tav tm="100000">
                                          <p:val>
                                            <p:strVal val="#ppt_h"/>
                                          </p:val>
                                        </p:tav>
                                      </p:tavLst>
                                    </p:anim>
                                    <p:animEffect transition="in" filter="fade">
                                      <p:cBhvr>
                                        <p:cTn id="9" dur="500"/>
                                        <p:tgtEl>
                                          <p:spTgt spid="1054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5478"/>
                                        </p:tgtEl>
                                        <p:attrNameLst>
                                          <p:attrName>style.visibility</p:attrName>
                                        </p:attrNameLst>
                                      </p:cBhvr>
                                      <p:to>
                                        <p:strVal val="visible"/>
                                      </p:to>
                                    </p:set>
                                    <p:animEffect transition="in" filter="wipe(up)">
                                      <p:cBhvr>
                                        <p:cTn id="21" dur="3000"/>
                                        <p:tgtEl>
                                          <p:spTgt spid="10547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5479"/>
                                        </p:tgtEl>
                                        <p:attrNameLst>
                                          <p:attrName>style.visibility</p:attrName>
                                        </p:attrNameLst>
                                      </p:cBhvr>
                                      <p:to>
                                        <p:strVal val="visible"/>
                                      </p:to>
                                    </p:set>
                                    <p:animEffect transition="in" filter="wipe(up)">
                                      <p:cBhvr>
                                        <p:cTn id="29" dur="3000"/>
                                        <p:tgtEl>
                                          <p:spTgt spid="10547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05480"/>
                                        </p:tgtEl>
                                        <p:attrNameLst>
                                          <p:attrName>style.visibility</p:attrName>
                                        </p:attrNameLst>
                                      </p:cBhvr>
                                      <p:to>
                                        <p:strVal val="visible"/>
                                      </p:to>
                                    </p:set>
                                    <p:anim calcmode="lin" valueType="num">
                                      <p:cBhvr>
                                        <p:cTn id="37" dur="1000" fill="hold"/>
                                        <p:tgtEl>
                                          <p:spTgt spid="105480"/>
                                        </p:tgtEl>
                                        <p:attrNameLst>
                                          <p:attrName>ppt_w</p:attrName>
                                        </p:attrNameLst>
                                      </p:cBhvr>
                                      <p:tavLst>
                                        <p:tav tm="0">
                                          <p:val>
                                            <p:strVal val="#ppt_w*0.70"/>
                                          </p:val>
                                        </p:tav>
                                        <p:tav tm="100000">
                                          <p:val>
                                            <p:strVal val="#ppt_w"/>
                                          </p:val>
                                        </p:tav>
                                      </p:tavLst>
                                    </p:anim>
                                    <p:anim calcmode="lin" valueType="num">
                                      <p:cBhvr>
                                        <p:cTn id="38" dur="1000" fill="hold"/>
                                        <p:tgtEl>
                                          <p:spTgt spid="105480"/>
                                        </p:tgtEl>
                                        <p:attrNameLst>
                                          <p:attrName>ppt_h</p:attrName>
                                        </p:attrNameLst>
                                      </p:cBhvr>
                                      <p:tavLst>
                                        <p:tav tm="0">
                                          <p:val>
                                            <p:strVal val="#ppt_h"/>
                                          </p:val>
                                        </p:tav>
                                        <p:tav tm="100000">
                                          <p:val>
                                            <p:strVal val="#ppt_h"/>
                                          </p:val>
                                        </p:tav>
                                      </p:tavLst>
                                    </p:anim>
                                    <p:animEffect transition="in" filter="fade">
                                      <p:cBhvr>
                                        <p:cTn id="39" dur="1000"/>
                                        <p:tgtEl>
                                          <p:spTgt spid="10548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05481"/>
                                        </p:tgtEl>
                                        <p:attrNameLst>
                                          <p:attrName>style.visibility</p:attrName>
                                        </p:attrNameLst>
                                      </p:cBhvr>
                                      <p:to>
                                        <p:strVal val="visible"/>
                                      </p:to>
                                    </p:set>
                                    <p:anim calcmode="lin" valueType="num">
                                      <p:cBhvr>
                                        <p:cTn id="44" dur="1000" fill="hold"/>
                                        <p:tgtEl>
                                          <p:spTgt spid="105481"/>
                                        </p:tgtEl>
                                        <p:attrNameLst>
                                          <p:attrName>ppt_w</p:attrName>
                                        </p:attrNameLst>
                                      </p:cBhvr>
                                      <p:tavLst>
                                        <p:tav tm="0">
                                          <p:val>
                                            <p:strVal val="#ppt_w*0.70"/>
                                          </p:val>
                                        </p:tav>
                                        <p:tav tm="100000">
                                          <p:val>
                                            <p:strVal val="#ppt_w"/>
                                          </p:val>
                                        </p:tav>
                                      </p:tavLst>
                                    </p:anim>
                                    <p:anim calcmode="lin" valueType="num">
                                      <p:cBhvr>
                                        <p:cTn id="45" dur="1000" fill="hold"/>
                                        <p:tgtEl>
                                          <p:spTgt spid="105481"/>
                                        </p:tgtEl>
                                        <p:attrNameLst>
                                          <p:attrName>ppt_h</p:attrName>
                                        </p:attrNameLst>
                                      </p:cBhvr>
                                      <p:tavLst>
                                        <p:tav tm="0">
                                          <p:val>
                                            <p:strVal val="#ppt_h"/>
                                          </p:val>
                                        </p:tav>
                                        <p:tav tm="100000">
                                          <p:val>
                                            <p:strVal val="#ppt_h"/>
                                          </p:val>
                                        </p:tav>
                                      </p:tavLst>
                                    </p:anim>
                                    <p:animEffect transition="in" filter="fade">
                                      <p:cBhvr>
                                        <p:cTn id="46" dur="1000"/>
                                        <p:tgtEl>
                                          <p:spTgt spid="105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79" grpId="0" animBg="1"/>
      <p:bldP spid="105480" grpId="0"/>
      <p:bldP spid="105481"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9" name="Picture 2" descr="question_pop_up_from_box_hg_clr"/>
          <p:cNvPicPr>
            <a:picLocks noChangeAspect="1" noChangeArrowheads="1" noCrop="1"/>
          </p:cNvPicPr>
          <p:nvPr/>
        </p:nvPicPr>
        <p:blipFill>
          <a:blip r:embed="rId3" cstate="print"/>
          <a:srcRect/>
          <a:stretch>
            <a:fillRect/>
          </a:stretch>
        </p:blipFill>
        <p:spPr bwMode="auto">
          <a:xfrm>
            <a:off x="214282" y="214290"/>
            <a:ext cx="845000" cy="2033059"/>
          </a:xfrm>
          <a:prstGeom prst="rect">
            <a:avLst/>
          </a:prstGeom>
          <a:noFill/>
          <a:ln w="9525">
            <a:noFill/>
            <a:miter lim="800000"/>
            <a:headEnd/>
            <a:tailEnd/>
          </a:ln>
        </p:spPr>
      </p:pic>
      <p:sp>
        <p:nvSpPr>
          <p:cNvPr id="7171" name="Line 27"/>
          <p:cNvSpPr>
            <a:spLocks noChangeShapeType="1"/>
          </p:cNvSpPr>
          <p:nvPr/>
        </p:nvSpPr>
        <p:spPr bwMode="auto">
          <a:xfrm>
            <a:off x="5354638" y="1143000"/>
            <a:ext cx="0" cy="5715000"/>
          </a:xfrm>
          <a:prstGeom prst="line">
            <a:avLst/>
          </a:prstGeom>
          <a:noFill/>
          <a:ln w="76200" cmpd="tri">
            <a:solidFill>
              <a:schemeClr val="tx1"/>
            </a:solidFill>
            <a:round/>
            <a:headEnd/>
            <a:tailEnd/>
          </a:ln>
        </p:spPr>
        <p:txBody>
          <a:bodyPr/>
          <a:lstStyle/>
          <a:p>
            <a:endParaRPr lang="en-GB"/>
          </a:p>
        </p:txBody>
      </p:sp>
      <p:sp>
        <p:nvSpPr>
          <p:cNvPr id="7173" name="Text Box 37"/>
          <p:cNvSpPr txBox="1">
            <a:spLocks noChangeArrowheads="1"/>
          </p:cNvSpPr>
          <p:nvPr/>
        </p:nvSpPr>
        <p:spPr bwMode="auto">
          <a:xfrm>
            <a:off x="142844" y="142852"/>
            <a:ext cx="5148262" cy="579438"/>
          </a:xfrm>
          <a:prstGeom prst="rect">
            <a:avLst/>
          </a:prstGeom>
          <a:noFill/>
          <a:ln w="9525">
            <a:noFill/>
            <a:miter lim="800000"/>
            <a:headEnd/>
            <a:tailEnd/>
          </a:ln>
        </p:spPr>
        <p:txBody>
          <a:bodyPr>
            <a:spAutoFit/>
          </a:bodyPr>
          <a:lstStyle/>
          <a:p>
            <a:pPr>
              <a:spcBef>
                <a:spcPct val="50000"/>
              </a:spcBef>
            </a:pPr>
            <a:r>
              <a:rPr lang="en-US" altLang="en-US" sz="3200" b="1" dirty="0">
                <a:solidFill>
                  <a:srgbClr val="FF0000"/>
                </a:solidFill>
                <a:latin typeface="Times" pitchFamily="18" charset="0"/>
              </a:rPr>
              <a:t>1. </a:t>
            </a:r>
            <a:r>
              <a:rPr lang="en-US" altLang="en-US" sz="3200" b="1" u="sng" dirty="0" err="1">
                <a:solidFill>
                  <a:srgbClr val="FF0000"/>
                </a:solidFill>
                <a:latin typeface="Times" pitchFamily="18" charset="0"/>
              </a:rPr>
              <a:t>Một</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lãnh</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thổ</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rộng</a:t>
            </a:r>
            <a:r>
              <a:rPr lang="en-US" altLang="en-US" sz="3200" b="1" u="sng" dirty="0">
                <a:solidFill>
                  <a:srgbClr val="FF0000"/>
                </a:solidFill>
                <a:latin typeface="Times" pitchFamily="18" charset="0"/>
              </a:rPr>
              <a:t> </a:t>
            </a:r>
            <a:r>
              <a:rPr lang="en-US" altLang="en-US" sz="3200" b="1" u="sng" dirty="0" err="1">
                <a:solidFill>
                  <a:srgbClr val="FF0000"/>
                </a:solidFill>
                <a:latin typeface="Times" pitchFamily="18" charset="0"/>
              </a:rPr>
              <a:t>lớn</a:t>
            </a:r>
            <a:r>
              <a:rPr lang="en-US" altLang="en-US" sz="3200" b="1" u="sng" dirty="0">
                <a:solidFill>
                  <a:srgbClr val="FF0000"/>
                </a:solidFill>
                <a:latin typeface="Times" pitchFamily="18" charset="0"/>
              </a:rPr>
              <a:t>:</a:t>
            </a:r>
          </a:p>
        </p:txBody>
      </p:sp>
      <p:pic>
        <p:nvPicPr>
          <p:cNvPr id="7207" name="Picture 45" descr="question_pop_up_from_box_hg_clr"/>
          <p:cNvPicPr>
            <a:picLocks noChangeAspect="1" noChangeArrowheads="1" noCrop="1"/>
          </p:cNvPicPr>
          <p:nvPr/>
        </p:nvPicPr>
        <p:blipFill>
          <a:blip r:embed="rId3" cstate="print"/>
          <a:srcRect/>
          <a:stretch>
            <a:fillRect/>
          </a:stretch>
        </p:blipFill>
        <p:spPr bwMode="auto">
          <a:xfrm>
            <a:off x="207963" y="3835400"/>
            <a:ext cx="844949" cy="2032887"/>
          </a:xfrm>
          <a:prstGeom prst="rect">
            <a:avLst/>
          </a:prstGeom>
          <a:noFill/>
          <a:ln w="9525">
            <a:noFill/>
            <a:miter lim="800000"/>
            <a:headEnd/>
            <a:tailEnd/>
          </a:ln>
        </p:spPr>
      </p:pic>
      <p:pic>
        <p:nvPicPr>
          <p:cNvPr id="7179" name="Picture 2" descr="2"/>
          <p:cNvPicPr>
            <a:picLocks noChangeAspect="1" noChangeArrowheads="1"/>
          </p:cNvPicPr>
          <p:nvPr/>
        </p:nvPicPr>
        <p:blipFill>
          <a:blip r:embed="rId4" cstate="print"/>
          <a:srcRect/>
          <a:stretch>
            <a:fillRect/>
          </a:stretch>
        </p:blipFill>
        <p:spPr bwMode="auto">
          <a:xfrm>
            <a:off x="5334000" y="1249363"/>
            <a:ext cx="3810000" cy="5380037"/>
          </a:xfrm>
          <a:prstGeom prst="rect">
            <a:avLst/>
          </a:prstGeom>
          <a:noFill/>
          <a:ln w="9525">
            <a:noFill/>
            <a:miter lim="800000"/>
            <a:headEnd/>
            <a:tailEnd/>
          </a:ln>
        </p:spPr>
      </p:pic>
      <p:grpSp>
        <p:nvGrpSpPr>
          <p:cNvPr id="4" name="Group 5"/>
          <p:cNvGrpSpPr>
            <a:grpSpLocks/>
          </p:cNvGrpSpPr>
          <p:nvPr/>
        </p:nvGrpSpPr>
        <p:grpSpPr bwMode="auto">
          <a:xfrm rot="5653" flipV="1">
            <a:off x="5611813" y="4078288"/>
            <a:ext cx="3503612" cy="227012"/>
            <a:chOff x="2281" y="2706"/>
            <a:chExt cx="2672" cy="1236"/>
          </a:xfrm>
        </p:grpSpPr>
        <p:sp>
          <p:nvSpPr>
            <p:cNvPr id="7205" name="Freeform 6"/>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sp>
          <p:nvSpPr>
            <p:cNvPr id="7206" name="Freeform 7"/>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grpSp>
      <p:grpSp>
        <p:nvGrpSpPr>
          <p:cNvPr id="5" name="Group 8"/>
          <p:cNvGrpSpPr>
            <a:grpSpLocks/>
          </p:cNvGrpSpPr>
          <p:nvPr/>
        </p:nvGrpSpPr>
        <p:grpSpPr bwMode="auto">
          <a:xfrm rot="10800000">
            <a:off x="5403850" y="3089275"/>
            <a:ext cx="3740150" cy="498475"/>
            <a:chOff x="2281" y="2706"/>
            <a:chExt cx="2672" cy="1236"/>
          </a:xfrm>
        </p:grpSpPr>
        <p:sp>
          <p:nvSpPr>
            <p:cNvPr id="7203" name="Freeform 9"/>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4" name="Freeform 10"/>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6" name="Group 11"/>
          <p:cNvGrpSpPr>
            <a:grpSpLocks/>
          </p:cNvGrpSpPr>
          <p:nvPr/>
        </p:nvGrpSpPr>
        <p:grpSpPr bwMode="auto">
          <a:xfrm rot="10668284" flipV="1">
            <a:off x="5592763" y="4986338"/>
            <a:ext cx="3567112" cy="92075"/>
            <a:chOff x="2281" y="2706"/>
            <a:chExt cx="2672" cy="1236"/>
          </a:xfrm>
        </p:grpSpPr>
        <p:sp>
          <p:nvSpPr>
            <p:cNvPr id="7201" name="Freeform 12"/>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2" name="Freeform 13"/>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7" name="Group 14"/>
          <p:cNvGrpSpPr>
            <a:grpSpLocks/>
          </p:cNvGrpSpPr>
          <p:nvPr/>
        </p:nvGrpSpPr>
        <p:grpSpPr bwMode="auto">
          <a:xfrm rot="10800000">
            <a:off x="6013450" y="1524000"/>
            <a:ext cx="2286000" cy="762000"/>
            <a:chOff x="2281" y="2706"/>
            <a:chExt cx="2672" cy="1236"/>
          </a:xfrm>
        </p:grpSpPr>
        <p:sp>
          <p:nvSpPr>
            <p:cNvPr id="7199" name="Freeform 15"/>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sp>
          <p:nvSpPr>
            <p:cNvPr id="7200" name="Freeform 16"/>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prstDash val="sysDot"/>
              <a:round/>
              <a:headEnd/>
              <a:tailEnd/>
            </a:ln>
          </p:spPr>
          <p:txBody>
            <a:bodyPr/>
            <a:lstStyle/>
            <a:p>
              <a:endParaRPr lang="en-GB"/>
            </a:p>
          </p:txBody>
        </p:sp>
      </p:grpSp>
      <p:grpSp>
        <p:nvGrpSpPr>
          <p:cNvPr id="8" name="Group 24"/>
          <p:cNvGrpSpPr>
            <a:grpSpLocks/>
          </p:cNvGrpSpPr>
          <p:nvPr/>
        </p:nvGrpSpPr>
        <p:grpSpPr bwMode="auto">
          <a:xfrm rot="-5113389">
            <a:off x="3958431" y="3337720"/>
            <a:ext cx="4429125" cy="1096962"/>
            <a:chOff x="2281" y="2706"/>
            <a:chExt cx="2672" cy="1236"/>
          </a:xfrm>
        </p:grpSpPr>
        <p:sp>
          <p:nvSpPr>
            <p:cNvPr id="7197" name="Freeform 25"/>
            <p:cNvSpPr>
              <a:spLocks/>
            </p:cNvSpPr>
            <p:nvPr/>
          </p:nvSpPr>
          <p:spPr bwMode="auto">
            <a:xfrm>
              <a:off x="3612"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type="triangle" w="med" len="med"/>
            </a:ln>
          </p:spPr>
          <p:txBody>
            <a:bodyPr/>
            <a:lstStyle/>
            <a:p>
              <a:endParaRPr lang="en-GB"/>
            </a:p>
          </p:txBody>
        </p:sp>
        <p:sp>
          <p:nvSpPr>
            <p:cNvPr id="7198" name="Freeform 26"/>
            <p:cNvSpPr>
              <a:spLocks/>
            </p:cNvSpPr>
            <p:nvPr/>
          </p:nvSpPr>
          <p:spPr bwMode="auto">
            <a:xfrm flipH="1">
              <a:off x="2281" y="2706"/>
              <a:ext cx="1341" cy="1236"/>
            </a:xfrm>
            <a:custGeom>
              <a:avLst/>
              <a:gdLst>
                <a:gd name="T0" fmla="*/ 0 w 1240"/>
                <a:gd name="T1" fmla="*/ 0 h 2496"/>
                <a:gd name="T2" fmla="*/ 494 w 1240"/>
                <a:gd name="T3" fmla="*/ 2 h 2496"/>
                <a:gd name="T4" fmla="*/ 993 w 1240"/>
                <a:gd name="T5" fmla="*/ 9 h 2496"/>
                <a:gd name="T6" fmla="*/ 1489 w 1240"/>
                <a:gd name="T7" fmla="*/ 21 h 2496"/>
                <a:gd name="T8" fmla="*/ 1983 w 1240"/>
                <a:gd name="T9" fmla="*/ 37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p:spPr>
          <p:txBody>
            <a:bodyPr/>
            <a:lstStyle/>
            <a:p>
              <a:endParaRPr lang="en-GB"/>
            </a:p>
          </p:txBody>
        </p:sp>
      </p:grpSp>
      <p:sp>
        <p:nvSpPr>
          <p:cNvPr id="115" name="Line 27"/>
          <p:cNvSpPr>
            <a:spLocks noChangeShapeType="1"/>
          </p:cNvSpPr>
          <p:nvPr/>
        </p:nvSpPr>
        <p:spPr bwMode="auto">
          <a:xfrm>
            <a:off x="6477000" y="6129338"/>
            <a:ext cx="973138" cy="42862"/>
          </a:xfrm>
          <a:prstGeom prst="line">
            <a:avLst/>
          </a:prstGeom>
          <a:noFill/>
          <a:ln w="38100">
            <a:solidFill>
              <a:srgbClr val="0000FF"/>
            </a:solidFill>
            <a:round/>
            <a:headEnd/>
            <a:tailEnd type="triangle" w="med" len="med"/>
          </a:ln>
        </p:spPr>
        <p:txBody>
          <a:bodyPr/>
          <a:lstStyle/>
          <a:p>
            <a:endParaRPr lang="en-GB"/>
          </a:p>
        </p:txBody>
      </p:sp>
      <p:grpSp>
        <p:nvGrpSpPr>
          <p:cNvPr id="9" name="Group 2"/>
          <p:cNvGrpSpPr>
            <a:grpSpLocks/>
          </p:cNvGrpSpPr>
          <p:nvPr/>
        </p:nvGrpSpPr>
        <p:grpSpPr bwMode="auto">
          <a:xfrm>
            <a:off x="152400" y="2500306"/>
            <a:ext cx="4686041" cy="4357694"/>
            <a:chOff x="102350" y="1719354"/>
            <a:chExt cx="4685290" cy="4357455"/>
          </a:xfrm>
        </p:grpSpPr>
        <p:sp>
          <p:nvSpPr>
            <p:cNvPr id="7195" name="Text Box 3"/>
            <p:cNvSpPr txBox="1">
              <a:spLocks noChangeArrowheads="1"/>
            </p:cNvSpPr>
            <p:nvPr/>
          </p:nvSpPr>
          <p:spPr bwMode="auto">
            <a:xfrm>
              <a:off x="807061" y="1719354"/>
              <a:ext cx="3980579" cy="1569574"/>
            </a:xfrm>
            <a:prstGeom prst="rect">
              <a:avLst/>
            </a:prstGeom>
            <a:solidFill>
              <a:srgbClr val="FFFF00"/>
            </a:solidFill>
            <a:ln w="9525">
              <a:noFill/>
              <a:miter lim="800000"/>
              <a:headEnd/>
              <a:tailEnd/>
            </a:ln>
          </p:spPr>
          <p:txBody>
            <a:bodyPr>
              <a:spAutoFit/>
            </a:bodyPr>
            <a:lstStyle/>
            <a:p>
              <a:pPr algn="just">
                <a:spcBef>
                  <a:spcPct val="50000"/>
                </a:spcBef>
              </a:pPr>
              <a:r>
                <a:rPr lang="en-US" altLang="en-US" sz="3200" i="1" dirty="0" err="1">
                  <a:solidFill>
                    <a:srgbClr val="FF0000"/>
                  </a:solidFill>
                </a:rPr>
                <a:t>Xác</a:t>
              </a:r>
              <a:r>
                <a:rPr lang="en-US" altLang="en-US" sz="3200" i="1" dirty="0">
                  <a:solidFill>
                    <a:srgbClr val="FF0000"/>
                  </a:solidFill>
                </a:rPr>
                <a:t> </a:t>
              </a:r>
              <a:r>
                <a:rPr lang="en-US" altLang="en-US" sz="3200" i="1" dirty="0" err="1">
                  <a:solidFill>
                    <a:srgbClr val="FF0000"/>
                  </a:solidFill>
                </a:rPr>
                <a:t>định</a:t>
              </a:r>
              <a:r>
                <a:rPr lang="en-US" altLang="en-US" sz="3200" i="1" dirty="0">
                  <a:solidFill>
                    <a:srgbClr val="FF0000"/>
                  </a:solidFill>
                </a:rPr>
                <a:t> </a:t>
              </a:r>
              <a:r>
                <a:rPr lang="en-US" altLang="en-US" sz="3200" i="1" dirty="0" err="1">
                  <a:solidFill>
                    <a:srgbClr val="FF0000"/>
                  </a:solidFill>
                </a:rPr>
                <a:t>vị</a:t>
              </a:r>
              <a:r>
                <a:rPr lang="en-US" altLang="en-US" sz="3200" i="1" dirty="0">
                  <a:solidFill>
                    <a:srgbClr val="FF0000"/>
                  </a:solidFill>
                </a:rPr>
                <a:t> </a:t>
              </a:r>
              <a:r>
                <a:rPr lang="en-US" altLang="en-US" sz="3200" i="1" dirty="0" err="1">
                  <a:solidFill>
                    <a:srgbClr val="FF0000"/>
                  </a:solidFill>
                </a:rPr>
                <a:t>trí</a:t>
              </a:r>
              <a:r>
                <a:rPr lang="en-US" altLang="en-US" sz="3200" i="1" dirty="0">
                  <a:solidFill>
                    <a:srgbClr val="FF0000"/>
                  </a:solidFill>
                </a:rPr>
                <a:t> </a:t>
              </a:r>
              <a:r>
                <a:rPr lang="en-US" altLang="en-US" sz="3200" i="1" dirty="0" err="1">
                  <a:solidFill>
                    <a:srgbClr val="FF0000"/>
                  </a:solidFill>
                </a:rPr>
                <a:t>giới</a:t>
              </a:r>
              <a:r>
                <a:rPr lang="en-US" altLang="en-US" sz="3200" i="1" dirty="0">
                  <a:solidFill>
                    <a:srgbClr val="FF0000"/>
                  </a:solidFill>
                </a:rPr>
                <a:t> </a:t>
              </a:r>
              <a:r>
                <a:rPr lang="en-US" altLang="en-US" sz="3200" i="1" dirty="0" err="1">
                  <a:solidFill>
                    <a:srgbClr val="FF0000"/>
                  </a:solidFill>
                </a:rPr>
                <a:t>hạn</a:t>
              </a:r>
              <a:r>
                <a:rPr lang="en-US" altLang="en-US" sz="3200" i="1" dirty="0">
                  <a:solidFill>
                    <a:srgbClr val="FF0000"/>
                  </a:solidFill>
                </a:rPr>
                <a:t> </a:t>
              </a:r>
              <a:r>
                <a:rPr lang="en-US" altLang="en-US" sz="3200" i="1" dirty="0" err="1">
                  <a:solidFill>
                    <a:srgbClr val="FF0000"/>
                  </a:solidFill>
                </a:rPr>
                <a:t>của</a:t>
              </a:r>
              <a:r>
                <a:rPr lang="en-US" altLang="en-US" sz="3200" i="1" dirty="0">
                  <a:solidFill>
                    <a:srgbClr val="FF0000"/>
                  </a:solidFill>
                </a:rPr>
                <a:t> </a:t>
              </a:r>
              <a:r>
                <a:rPr lang="en-US" altLang="en-US" sz="3200" i="1" dirty="0" err="1">
                  <a:solidFill>
                    <a:srgbClr val="FF0000"/>
                  </a:solidFill>
                </a:rPr>
                <a:t>Châu</a:t>
              </a:r>
              <a:r>
                <a:rPr lang="en-US" altLang="en-US" sz="3200" i="1" dirty="0">
                  <a:solidFill>
                    <a:srgbClr val="FF0000"/>
                  </a:solidFill>
                </a:rPr>
                <a:t> </a:t>
              </a:r>
              <a:r>
                <a:rPr lang="en-US" altLang="en-US" sz="3200" i="1" dirty="0" err="1">
                  <a:solidFill>
                    <a:srgbClr val="FF0000"/>
                  </a:solidFill>
                </a:rPr>
                <a:t>Mỹ</a:t>
              </a:r>
              <a:r>
                <a:rPr lang="en-US" altLang="en-US" sz="3200" i="1" dirty="0">
                  <a:solidFill>
                    <a:srgbClr val="FF0000"/>
                  </a:solidFill>
                </a:rPr>
                <a:t> </a:t>
              </a:r>
              <a:r>
                <a:rPr lang="en-US" altLang="en-US" sz="3200" i="1" dirty="0" err="1">
                  <a:solidFill>
                    <a:srgbClr val="FF0000"/>
                  </a:solidFill>
                </a:rPr>
                <a:t>trên</a:t>
              </a:r>
              <a:r>
                <a:rPr lang="en-US" altLang="en-US" sz="3200" i="1" dirty="0">
                  <a:solidFill>
                    <a:srgbClr val="FF0000"/>
                  </a:solidFill>
                </a:rPr>
                <a:t> </a:t>
              </a:r>
              <a:r>
                <a:rPr lang="en-US" altLang="en-US" sz="3200" i="1" dirty="0" err="1">
                  <a:solidFill>
                    <a:srgbClr val="FF0000"/>
                  </a:solidFill>
                </a:rPr>
                <a:t>bản</a:t>
              </a:r>
              <a:r>
                <a:rPr lang="en-US" altLang="en-US" sz="3200" i="1" dirty="0">
                  <a:solidFill>
                    <a:srgbClr val="FF0000"/>
                  </a:solidFill>
                </a:rPr>
                <a:t> </a:t>
              </a:r>
              <a:r>
                <a:rPr lang="en-US" altLang="en-US" sz="3200" i="1" dirty="0" err="1">
                  <a:solidFill>
                    <a:srgbClr val="FF0000"/>
                  </a:solidFill>
                </a:rPr>
                <a:t>đồ</a:t>
              </a:r>
              <a:r>
                <a:rPr lang="en-US" altLang="en-US" sz="3200" i="1" dirty="0">
                  <a:solidFill>
                    <a:srgbClr val="FF0000"/>
                  </a:solidFill>
                </a:rPr>
                <a:t>? </a:t>
              </a:r>
            </a:p>
          </p:txBody>
        </p:sp>
        <p:pic>
          <p:nvPicPr>
            <p:cNvPr id="7196" name="Picture 45" descr="question_pop_up_from_box_hg_clr"/>
            <p:cNvPicPr>
              <a:picLocks noChangeAspect="1" noChangeArrowheads="1" noCrop="1"/>
            </p:cNvPicPr>
            <p:nvPr/>
          </p:nvPicPr>
          <p:blipFill>
            <a:blip r:embed="rId3" cstate="print"/>
            <a:srcRect/>
            <a:stretch>
              <a:fillRect/>
            </a:stretch>
          </p:blipFill>
          <p:spPr bwMode="auto">
            <a:xfrm>
              <a:off x="102350" y="4043922"/>
              <a:ext cx="844949" cy="2032887"/>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nodeType="clickEffect">
                                  <p:stCondLst>
                                    <p:cond delay="0"/>
                                  </p:stCondLst>
                                  <p:childTnLst>
                                    <p:anim calcmode="lin" valueType="num">
                                      <p:cBhvr additive="base">
                                        <p:cTn id="11" dur="500"/>
                                        <p:tgtEl>
                                          <p:spTgt spid="9"/>
                                        </p:tgtEl>
                                        <p:attrNameLst>
                                          <p:attrName>ppt_y</p:attrName>
                                        </p:attrNameLst>
                                      </p:cBhvr>
                                      <p:tavLst>
                                        <p:tav tm="0">
                                          <p:val>
                                            <p:strVal val="#ppt_y"/>
                                          </p:val>
                                        </p:tav>
                                        <p:tav tm="100000">
                                          <p:val>
                                            <p:strVal val="#ppt_y+#ppt_h*1.125000"/>
                                          </p:val>
                                        </p:tav>
                                      </p:tavLst>
                                    </p:anim>
                                    <p:animEffect transition="out" filter="wipe(dow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repeatCount="5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repeatCount="5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repeatCount="5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repeatCount="500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repeatCount="1000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5" presetClass="entr" presetSubtype="10" repeatCount="1000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checkerboard(across)">
                                      <p:cBhvr>
                                        <p:cTn id="3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7|2.5|34|46.9|1.2|7.5|35.9|0.7|0.5"/>
</p:tagLst>
</file>

<file path=ppt/tags/tag2.xml><?xml version="1.0" encoding="utf-8"?>
<p:tagLst xmlns:a="http://schemas.openxmlformats.org/drawingml/2006/main" xmlns:r="http://schemas.openxmlformats.org/officeDocument/2006/relationships" xmlns:p="http://schemas.openxmlformats.org/presentationml/2006/main">
  <p:tag name="TIMING" val="|0|1.6|72.3|15.3|11"/>
</p:tagLst>
</file>

<file path=ppt/tags/tag3.xml><?xml version="1.0" encoding="utf-8"?>
<p:tagLst xmlns:a="http://schemas.openxmlformats.org/drawingml/2006/main" xmlns:r="http://schemas.openxmlformats.org/officeDocument/2006/relationships" xmlns:p="http://schemas.openxmlformats.org/presentationml/2006/main">
  <p:tag name="TIMING" val="|1.2|53.5|1.7|2.7|2.2"/>
</p:tagLst>
</file>

<file path=ppt/tags/tag4.xml><?xml version="1.0" encoding="utf-8"?>
<p:tagLst xmlns:a="http://schemas.openxmlformats.org/drawingml/2006/main" xmlns:r="http://schemas.openxmlformats.org/officeDocument/2006/relationships" xmlns:p="http://schemas.openxmlformats.org/presentationml/2006/main">
  <p:tag name="TIMING" val="|1.2|53.5|1.7|2.7|2.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1.1|80.8|0.9|3.5"/>
</p:tagLst>
</file>

<file path=ppt/tags/tag8.xml><?xml version="1.0" encoding="utf-8"?>
<p:tagLst xmlns:a="http://schemas.openxmlformats.org/drawingml/2006/main" xmlns:r="http://schemas.openxmlformats.org/officeDocument/2006/relationships" xmlns:p="http://schemas.openxmlformats.org/presentationml/2006/main">
  <p:tag name="TIMING" val="|0.2|12.2|0.7|15.9"/>
</p:tagLst>
</file>

<file path=ppt/tags/tag9.xml><?xml version="1.0" encoding="utf-8"?>
<p:tagLst xmlns:a="http://schemas.openxmlformats.org/drawingml/2006/main" xmlns:r="http://schemas.openxmlformats.org/officeDocument/2006/relationships" xmlns:p="http://schemas.openxmlformats.org/presentationml/2006/main">
  <p:tag name="TIMING" val="|0|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1317</Words>
  <Application>Microsoft Office PowerPoint</Application>
  <PresentationFormat>On-screen Show (4:3)</PresentationFormat>
  <Paragraphs>158</Paragraphs>
  <Slides>36</Slides>
  <Notes>0</Notes>
  <HiddenSlides>1</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TRƯỜNG THCS HUỲNH VĂN NGHỆ</vt:lpstr>
      <vt:lpstr>Slide 2</vt:lpstr>
      <vt:lpstr>Slide 3</vt:lpstr>
      <vt:lpstr>Slide 4</vt:lpstr>
      <vt:lpstr>Slide 5</vt:lpstr>
      <vt:lpstr>KHÁI QUÁT VỀ CHÂU MĨ</vt:lpstr>
      <vt:lpstr>Slide 7</vt:lpstr>
      <vt:lpstr>Slide 8</vt:lpstr>
      <vt:lpstr>Slide 9</vt:lpstr>
      <vt:lpstr>1. Một lãnh thổ rộng lớn: </vt:lpstr>
      <vt:lpstr>Slide 11</vt:lpstr>
      <vt:lpstr>1. Một lãnh thổ rộng lớn: </vt:lpstr>
      <vt:lpstr>1. Một lãnh thổ rộng lớn: </vt:lpstr>
      <vt:lpstr>1. Một lãnh thổ rộng lớn: </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Dặn dò</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HUỲNH VĂN NGHỆ</dc:title>
  <dc:creator>Windows User</dc:creator>
  <cp:lastModifiedBy>ADMIN</cp:lastModifiedBy>
  <cp:revision>21</cp:revision>
  <dcterms:created xsi:type="dcterms:W3CDTF">2018-01-02T15:02:00Z</dcterms:created>
  <dcterms:modified xsi:type="dcterms:W3CDTF">2019-01-08T17:07:18Z</dcterms:modified>
</cp:coreProperties>
</file>